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8"/>
  </p:notesMasterIdLst>
  <p:sldIdLst>
    <p:sldId id="272" r:id="rId2"/>
    <p:sldId id="290" r:id="rId3"/>
    <p:sldId id="257" r:id="rId4"/>
    <p:sldId id="270" r:id="rId5"/>
    <p:sldId id="288" r:id="rId6"/>
    <p:sldId id="258" r:id="rId7"/>
    <p:sldId id="289" r:id="rId8"/>
    <p:sldId id="291" r:id="rId9"/>
    <p:sldId id="294" r:id="rId10"/>
    <p:sldId id="259" r:id="rId11"/>
    <p:sldId id="260" r:id="rId12"/>
    <p:sldId id="293" r:id="rId13"/>
    <p:sldId id="261" r:id="rId14"/>
    <p:sldId id="262" r:id="rId15"/>
    <p:sldId id="263" r:id="rId16"/>
    <p:sldId id="264" r:id="rId17"/>
    <p:sldId id="265" r:id="rId18"/>
    <p:sldId id="266" r:id="rId19"/>
    <p:sldId id="267" r:id="rId20"/>
    <p:sldId id="268" r:id="rId21"/>
    <p:sldId id="301" r:id="rId22"/>
    <p:sldId id="300" r:id="rId23"/>
    <p:sldId id="299" r:id="rId24"/>
    <p:sldId id="296" r:id="rId25"/>
    <p:sldId id="297" r:id="rId26"/>
    <p:sldId id="29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154" autoAdjust="0"/>
  </p:normalViewPr>
  <p:slideViewPr>
    <p:cSldViewPr snapToGrid="0">
      <p:cViewPr varScale="1">
        <p:scale>
          <a:sx n="81" d="100"/>
          <a:sy n="81" d="100"/>
        </p:scale>
        <p:origin x="9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42.svg"/></Relationships>
</file>

<file path=ppt/diagrams/_rels/data6.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5.svg"/><Relationship Id="rId1" Type="http://schemas.openxmlformats.org/officeDocument/2006/relationships/image" Target="../media/image14.png"/><Relationship Id="rId6" Type="http://schemas.openxmlformats.org/officeDocument/2006/relationships/image" Target="../media/image9.svg"/><Relationship Id="rId5" Type="http://schemas.openxmlformats.org/officeDocument/2006/relationships/image" Target="../media/image16.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svg"/><Relationship Id="rId1" Type="http://schemas.openxmlformats.org/officeDocument/2006/relationships/image" Target="../media/image27.png"/><Relationship Id="rId6" Type="http://schemas.openxmlformats.org/officeDocument/2006/relationships/image" Target="../media/image26.svg"/><Relationship Id="rId5" Type="http://schemas.openxmlformats.org/officeDocument/2006/relationships/image" Target="../media/image29.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1.svg"/><Relationship Id="rId1" Type="http://schemas.openxmlformats.org/officeDocument/2006/relationships/image" Target="../media/image17.png"/><Relationship Id="rId6" Type="http://schemas.openxmlformats.org/officeDocument/2006/relationships/image" Target="../media/image33.svg"/><Relationship Id="rId5" Type="http://schemas.openxmlformats.org/officeDocument/2006/relationships/image" Target="../media/image35.png"/><Relationship Id="rId4" Type="http://schemas.openxmlformats.org/officeDocument/2006/relationships/image" Target="../media/image3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46.png"/><Relationship Id="rId7" Type="http://schemas.openxmlformats.org/officeDocument/2006/relationships/image" Target="../media/image47.png"/><Relationship Id="rId2" Type="http://schemas.openxmlformats.org/officeDocument/2006/relationships/image" Target="../media/image40.svg"/><Relationship Id="rId1" Type="http://schemas.openxmlformats.org/officeDocument/2006/relationships/image" Target="../media/image45.png"/><Relationship Id="rId6" Type="http://schemas.openxmlformats.org/officeDocument/2006/relationships/image" Target="../media/image33.svg"/><Relationship Id="rId5" Type="http://schemas.openxmlformats.org/officeDocument/2006/relationships/image" Target="../media/image35.png"/><Relationship Id="rId4" Type="http://schemas.openxmlformats.org/officeDocument/2006/relationships/image" Target="../media/image42.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7.png"/><Relationship Id="rId7" Type="http://schemas.openxmlformats.org/officeDocument/2006/relationships/image" Target="../media/image59.png"/><Relationship Id="rId2" Type="http://schemas.openxmlformats.org/officeDocument/2006/relationships/image" Target="../media/image49.svg"/><Relationship Id="rId1" Type="http://schemas.openxmlformats.org/officeDocument/2006/relationships/image" Target="../media/image56.png"/><Relationship Id="rId6" Type="http://schemas.openxmlformats.org/officeDocument/2006/relationships/image" Target="../media/image53.svg"/><Relationship Id="rId5" Type="http://schemas.openxmlformats.org/officeDocument/2006/relationships/image" Target="../media/image58.png"/><Relationship Id="rId4" Type="http://schemas.openxmlformats.org/officeDocument/2006/relationships/image" Target="../media/image5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0A4ABC-7B2C-42E2-AD4F-DAA869F064F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899AF53-6917-4509-9A85-A1A93C05E1B2}">
      <dgm:prSet/>
      <dgm:spPr/>
      <dgm:t>
        <a:bodyPr/>
        <a:lstStyle/>
        <a:p>
          <a:r>
            <a:rPr lang="en-US"/>
            <a:t>Identify if you struggle with test anxiety</a:t>
          </a:r>
        </a:p>
      </dgm:t>
    </dgm:pt>
    <dgm:pt modelId="{29781F5D-B535-407B-B445-14D28F98E3D1}" type="parTrans" cxnId="{8B945DCA-E994-4D3B-93B9-808CBD4CE805}">
      <dgm:prSet/>
      <dgm:spPr/>
      <dgm:t>
        <a:bodyPr/>
        <a:lstStyle/>
        <a:p>
          <a:endParaRPr lang="en-US"/>
        </a:p>
      </dgm:t>
    </dgm:pt>
    <dgm:pt modelId="{52C2F851-8FBF-49C2-A7F6-5DBB1EB30682}" type="sibTrans" cxnId="{8B945DCA-E994-4D3B-93B9-808CBD4CE805}">
      <dgm:prSet/>
      <dgm:spPr/>
      <dgm:t>
        <a:bodyPr/>
        <a:lstStyle/>
        <a:p>
          <a:endParaRPr lang="en-US"/>
        </a:p>
      </dgm:t>
    </dgm:pt>
    <dgm:pt modelId="{9DF311F3-6E29-465E-9E46-0E0C5CC1EA28}">
      <dgm:prSet/>
      <dgm:spPr/>
      <dgm:t>
        <a:bodyPr/>
        <a:lstStyle/>
        <a:p>
          <a:r>
            <a:rPr lang="en-US"/>
            <a:t>Learn the signs of test anxiety</a:t>
          </a:r>
        </a:p>
      </dgm:t>
    </dgm:pt>
    <dgm:pt modelId="{EFE8633E-3ADD-4151-BE57-A1107D0A679B}" type="parTrans" cxnId="{4EB7FE4F-34B8-4E48-8CAE-B87BD9B863C0}">
      <dgm:prSet/>
      <dgm:spPr/>
      <dgm:t>
        <a:bodyPr/>
        <a:lstStyle/>
        <a:p>
          <a:endParaRPr lang="en-US"/>
        </a:p>
      </dgm:t>
    </dgm:pt>
    <dgm:pt modelId="{45F09F0D-EEAB-4A42-B445-7E6C94F860D3}" type="sibTrans" cxnId="{4EB7FE4F-34B8-4E48-8CAE-B87BD9B863C0}">
      <dgm:prSet/>
      <dgm:spPr/>
      <dgm:t>
        <a:bodyPr/>
        <a:lstStyle/>
        <a:p>
          <a:endParaRPr lang="en-US"/>
        </a:p>
      </dgm:t>
    </dgm:pt>
    <dgm:pt modelId="{2CE43731-3721-4583-81B7-3EC764CB161F}">
      <dgm:prSet/>
      <dgm:spPr/>
      <dgm:t>
        <a:bodyPr/>
        <a:lstStyle/>
        <a:p>
          <a:r>
            <a:rPr lang="en-US"/>
            <a:t>Learn how to cope with test anxiety</a:t>
          </a:r>
        </a:p>
      </dgm:t>
    </dgm:pt>
    <dgm:pt modelId="{9577E301-91D9-45DA-84F5-D787297B78B1}" type="parTrans" cxnId="{EB96111D-8A71-4BB8-82B6-EE82AED09133}">
      <dgm:prSet/>
      <dgm:spPr/>
      <dgm:t>
        <a:bodyPr/>
        <a:lstStyle/>
        <a:p>
          <a:endParaRPr lang="en-US"/>
        </a:p>
      </dgm:t>
    </dgm:pt>
    <dgm:pt modelId="{A16A1507-4387-447B-B43D-C16486193D8A}" type="sibTrans" cxnId="{EB96111D-8A71-4BB8-82B6-EE82AED09133}">
      <dgm:prSet/>
      <dgm:spPr/>
      <dgm:t>
        <a:bodyPr/>
        <a:lstStyle/>
        <a:p>
          <a:endParaRPr lang="en-US"/>
        </a:p>
      </dgm:t>
    </dgm:pt>
    <dgm:pt modelId="{AC4B373B-3098-4675-AFDB-4567EB05C5BF}">
      <dgm:prSet/>
      <dgm:spPr/>
      <dgm:t>
        <a:bodyPr/>
        <a:lstStyle/>
        <a:p>
          <a:r>
            <a:rPr lang="en-US"/>
            <a:t>Understand the causes and cures for text anxiety</a:t>
          </a:r>
        </a:p>
      </dgm:t>
    </dgm:pt>
    <dgm:pt modelId="{AD8AFA64-4542-47B1-9D39-FDC434AACBF8}" type="parTrans" cxnId="{3AA234B0-E061-4996-BD61-E2475869E445}">
      <dgm:prSet/>
      <dgm:spPr/>
      <dgm:t>
        <a:bodyPr/>
        <a:lstStyle/>
        <a:p>
          <a:endParaRPr lang="en-US"/>
        </a:p>
      </dgm:t>
    </dgm:pt>
    <dgm:pt modelId="{20F0439C-98DF-459B-8703-4093323999DA}" type="sibTrans" cxnId="{3AA234B0-E061-4996-BD61-E2475869E445}">
      <dgm:prSet/>
      <dgm:spPr/>
      <dgm:t>
        <a:bodyPr/>
        <a:lstStyle/>
        <a:p>
          <a:endParaRPr lang="en-US"/>
        </a:p>
      </dgm:t>
    </dgm:pt>
    <dgm:pt modelId="{A536B24E-8209-423C-8CF4-6D55BFD5043D}">
      <dgm:prSet/>
      <dgm:spPr/>
      <dgm:t>
        <a:bodyPr/>
        <a:lstStyle/>
        <a:p>
          <a:r>
            <a:rPr lang="en-US"/>
            <a:t>Learn techniques to help you deal with test anxiety</a:t>
          </a:r>
        </a:p>
      </dgm:t>
    </dgm:pt>
    <dgm:pt modelId="{6125BC7B-8142-43C5-A990-90B49934C0D6}" type="parTrans" cxnId="{FB59C7DD-28C1-4C07-8556-15C729D19948}">
      <dgm:prSet/>
      <dgm:spPr/>
      <dgm:t>
        <a:bodyPr/>
        <a:lstStyle/>
        <a:p>
          <a:endParaRPr lang="en-US"/>
        </a:p>
      </dgm:t>
    </dgm:pt>
    <dgm:pt modelId="{44FB0F27-0019-4F5A-B5AD-AADEA3C702D3}" type="sibTrans" cxnId="{FB59C7DD-28C1-4C07-8556-15C729D19948}">
      <dgm:prSet/>
      <dgm:spPr/>
      <dgm:t>
        <a:bodyPr/>
        <a:lstStyle/>
        <a:p>
          <a:endParaRPr lang="en-US"/>
        </a:p>
      </dgm:t>
    </dgm:pt>
    <dgm:pt modelId="{0A02A07D-8046-46BB-9AE1-15191C2220B3}" type="pres">
      <dgm:prSet presAssocID="{910A4ABC-7B2C-42E2-AD4F-DAA869F064F1}" presName="root" presStyleCnt="0">
        <dgm:presLayoutVars>
          <dgm:dir/>
          <dgm:resizeHandles val="exact"/>
        </dgm:presLayoutVars>
      </dgm:prSet>
      <dgm:spPr/>
    </dgm:pt>
    <dgm:pt modelId="{A10331F7-6136-49D8-A27B-711F0DC41676}" type="pres">
      <dgm:prSet presAssocID="{910A4ABC-7B2C-42E2-AD4F-DAA869F064F1}" presName="container" presStyleCnt="0">
        <dgm:presLayoutVars>
          <dgm:dir/>
          <dgm:resizeHandles val="exact"/>
        </dgm:presLayoutVars>
      </dgm:prSet>
      <dgm:spPr/>
    </dgm:pt>
    <dgm:pt modelId="{93C18D38-75EA-48AD-AB04-0F35A6707098}" type="pres">
      <dgm:prSet presAssocID="{4899AF53-6917-4509-9A85-A1A93C05E1B2}" presName="compNode" presStyleCnt="0"/>
      <dgm:spPr/>
    </dgm:pt>
    <dgm:pt modelId="{9C9452D6-0854-4C23-8853-49648143CED8}" type="pres">
      <dgm:prSet presAssocID="{4899AF53-6917-4509-9A85-A1A93C05E1B2}" presName="iconBgRect" presStyleLbl="bgShp" presStyleIdx="0" presStyleCnt="5"/>
      <dgm:spPr/>
    </dgm:pt>
    <dgm:pt modelId="{16385429-B343-41CA-A96F-466532B2343F}" type="pres">
      <dgm:prSet presAssocID="{4899AF53-6917-4509-9A85-A1A93C05E1B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04BC4BC5-8067-4348-87DE-D18A42F4968C}" type="pres">
      <dgm:prSet presAssocID="{4899AF53-6917-4509-9A85-A1A93C05E1B2}" presName="spaceRect" presStyleCnt="0"/>
      <dgm:spPr/>
    </dgm:pt>
    <dgm:pt modelId="{6C645F97-714B-4E3B-9CB8-C37E8F360A1E}" type="pres">
      <dgm:prSet presAssocID="{4899AF53-6917-4509-9A85-A1A93C05E1B2}" presName="textRect" presStyleLbl="revTx" presStyleIdx="0" presStyleCnt="5">
        <dgm:presLayoutVars>
          <dgm:chMax val="1"/>
          <dgm:chPref val="1"/>
        </dgm:presLayoutVars>
      </dgm:prSet>
      <dgm:spPr/>
    </dgm:pt>
    <dgm:pt modelId="{24415AD8-D183-4854-9E31-13D3D619FB6E}" type="pres">
      <dgm:prSet presAssocID="{52C2F851-8FBF-49C2-A7F6-5DBB1EB30682}" presName="sibTrans" presStyleLbl="sibTrans2D1" presStyleIdx="0" presStyleCnt="0"/>
      <dgm:spPr/>
    </dgm:pt>
    <dgm:pt modelId="{2B54974E-BAE4-45DE-A129-B2E1D09B2839}" type="pres">
      <dgm:prSet presAssocID="{9DF311F3-6E29-465E-9E46-0E0C5CC1EA28}" presName="compNode" presStyleCnt="0"/>
      <dgm:spPr/>
    </dgm:pt>
    <dgm:pt modelId="{0E890475-57D0-49F5-BD1B-43BF2DD77B2E}" type="pres">
      <dgm:prSet presAssocID="{9DF311F3-6E29-465E-9E46-0E0C5CC1EA28}" presName="iconBgRect" presStyleLbl="bgShp" presStyleIdx="1" presStyleCnt="5"/>
      <dgm:spPr/>
    </dgm:pt>
    <dgm:pt modelId="{CD6546FB-1AC4-47A6-907A-2781F1919E71}" type="pres">
      <dgm:prSet presAssocID="{9DF311F3-6E29-465E-9E46-0E0C5CC1EA2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0CF28C1D-D7FA-4AF6-BB37-AC13981D4019}" type="pres">
      <dgm:prSet presAssocID="{9DF311F3-6E29-465E-9E46-0E0C5CC1EA28}" presName="spaceRect" presStyleCnt="0"/>
      <dgm:spPr/>
    </dgm:pt>
    <dgm:pt modelId="{AE420082-7B67-42C1-B892-6DC390F4F446}" type="pres">
      <dgm:prSet presAssocID="{9DF311F3-6E29-465E-9E46-0E0C5CC1EA28}" presName="textRect" presStyleLbl="revTx" presStyleIdx="1" presStyleCnt="5">
        <dgm:presLayoutVars>
          <dgm:chMax val="1"/>
          <dgm:chPref val="1"/>
        </dgm:presLayoutVars>
      </dgm:prSet>
      <dgm:spPr/>
    </dgm:pt>
    <dgm:pt modelId="{7A3A4D45-1C9D-44F0-BF13-63A344AE6459}" type="pres">
      <dgm:prSet presAssocID="{45F09F0D-EEAB-4A42-B445-7E6C94F860D3}" presName="sibTrans" presStyleLbl="sibTrans2D1" presStyleIdx="0" presStyleCnt="0"/>
      <dgm:spPr/>
    </dgm:pt>
    <dgm:pt modelId="{B59301E1-F594-4106-82DC-E82560B0F431}" type="pres">
      <dgm:prSet presAssocID="{2CE43731-3721-4583-81B7-3EC764CB161F}" presName="compNode" presStyleCnt="0"/>
      <dgm:spPr/>
    </dgm:pt>
    <dgm:pt modelId="{22E58DC8-69CA-4506-AEEE-86C54297FAB7}" type="pres">
      <dgm:prSet presAssocID="{2CE43731-3721-4583-81B7-3EC764CB161F}" presName="iconBgRect" presStyleLbl="bgShp" presStyleIdx="2" presStyleCnt="5"/>
      <dgm:spPr/>
    </dgm:pt>
    <dgm:pt modelId="{842F9266-BEFE-4108-8CB7-341A5A6B0655}" type="pres">
      <dgm:prSet presAssocID="{2CE43731-3721-4583-81B7-3EC764CB161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orried Face with Solid Fill"/>
        </a:ext>
      </dgm:extLst>
    </dgm:pt>
    <dgm:pt modelId="{E7475B0B-B12C-4A7C-AD91-EAEDFB5E28E4}" type="pres">
      <dgm:prSet presAssocID="{2CE43731-3721-4583-81B7-3EC764CB161F}" presName="spaceRect" presStyleCnt="0"/>
      <dgm:spPr/>
    </dgm:pt>
    <dgm:pt modelId="{36A365D9-D69C-4728-A4E2-BC7FFDD8C1E9}" type="pres">
      <dgm:prSet presAssocID="{2CE43731-3721-4583-81B7-3EC764CB161F}" presName="textRect" presStyleLbl="revTx" presStyleIdx="2" presStyleCnt="5">
        <dgm:presLayoutVars>
          <dgm:chMax val="1"/>
          <dgm:chPref val="1"/>
        </dgm:presLayoutVars>
      </dgm:prSet>
      <dgm:spPr/>
    </dgm:pt>
    <dgm:pt modelId="{3E0F08B0-B9EA-4F47-9F29-4729B34CA828}" type="pres">
      <dgm:prSet presAssocID="{A16A1507-4387-447B-B43D-C16486193D8A}" presName="sibTrans" presStyleLbl="sibTrans2D1" presStyleIdx="0" presStyleCnt="0"/>
      <dgm:spPr/>
    </dgm:pt>
    <dgm:pt modelId="{B24B24EE-35BC-4771-B3D9-B2C163CB4710}" type="pres">
      <dgm:prSet presAssocID="{AC4B373B-3098-4675-AFDB-4567EB05C5BF}" presName="compNode" presStyleCnt="0"/>
      <dgm:spPr/>
    </dgm:pt>
    <dgm:pt modelId="{50F98849-73D9-4FCA-ADCC-9853228604E8}" type="pres">
      <dgm:prSet presAssocID="{AC4B373B-3098-4675-AFDB-4567EB05C5BF}" presName="iconBgRect" presStyleLbl="bgShp" presStyleIdx="3" presStyleCnt="5"/>
      <dgm:spPr/>
    </dgm:pt>
    <dgm:pt modelId="{A4B4A995-DCD0-401F-B336-F2D3425B5D81}" type="pres">
      <dgm:prSet presAssocID="{AC4B373B-3098-4675-AFDB-4567EB05C5B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C1B16582-16EB-41A2-8900-90436E162054}" type="pres">
      <dgm:prSet presAssocID="{AC4B373B-3098-4675-AFDB-4567EB05C5BF}" presName="spaceRect" presStyleCnt="0"/>
      <dgm:spPr/>
    </dgm:pt>
    <dgm:pt modelId="{221451BE-C06E-4F21-90A1-3D43D7A608A6}" type="pres">
      <dgm:prSet presAssocID="{AC4B373B-3098-4675-AFDB-4567EB05C5BF}" presName="textRect" presStyleLbl="revTx" presStyleIdx="3" presStyleCnt="5">
        <dgm:presLayoutVars>
          <dgm:chMax val="1"/>
          <dgm:chPref val="1"/>
        </dgm:presLayoutVars>
      </dgm:prSet>
      <dgm:spPr/>
    </dgm:pt>
    <dgm:pt modelId="{F84F4B8F-E196-4272-97A0-CE6D20A639AE}" type="pres">
      <dgm:prSet presAssocID="{20F0439C-98DF-459B-8703-4093323999DA}" presName="sibTrans" presStyleLbl="sibTrans2D1" presStyleIdx="0" presStyleCnt="0"/>
      <dgm:spPr/>
    </dgm:pt>
    <dgm:pt modelId="{FDB1F14C-5C14-4683-A0C4-FFC1BD2C9114}" type="pres">
      <dgm:prSet presAssocID="{A536B24E-8209-423C-8CF4-6D55BFD5043D}" presName="compNode" presStyleCnt="0"/>
      <dgm:spPr/>
    </dgm:pt>
    <dgm:pt modelId="{5BD0D35B-BD92-4D84-9CB5-915494BA2309}" type="pres">
      <dgm:prSet presAssocID="{A536B24E-8209-423C-8CF4-6D55BFD5043D}" presName="iconBgRect" presStyleLbl="bgShp" presStyleIdx="4" presStyleCnt="5"/>
      <dgm:spPr/>
    </dgm:pt>
    <dgm:pt modelId="{5E3FFFF6-0E56-4776-BAFB-273F5B234729}" type="pres">
      <dgm:prSet presAssocID="{A536B24E-8209-423C-8CF4-6D55BFD5043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21EEB208-86CF-47B2-B49D-6F26F7E12AFC}" type="pres">
      <dgm:prSet presAssocID="{A536B24E-8209-423C-8CF4-6D55BFD5043D}" presName="spaceRect" presStyleCnt="0"/>
      <dgm:spPr/>
    </dgm:pt>
    <dgm:pt modelId="{4F43FFC4-FBE8-4D40-840F-4C5B18D0155B}" type="pres">
      <dgm:prSet presAssocID="{A536B24E-8209-423C-8CF4-6D55BFD5043D}" presName="textRect" presStyleLbl="revTx" presStyleIdx="4" presStyleCnt="5">
        <dgm:presLayoutVars>
          <dgm:chMax val="1"/>
          <dgm:chPref val="1"/>
        </dgm:presLayoutVars>
      </dgm:prSet>
      <dgm:spPr/>
    </dgm:pt>
  </dgm:ptLst>
  <dgm:cxnLst>
    <dgm:cxn modelId="{BDBF770A-B788-4A57-9AB3-FFAB1429C6E9}" type="presOf" srcId="{A16A1507-4387-447B-B43D-C16486193D8A}" destId="{3E0F08B0-B9EA-4F47-9F29-4729B34CA828}" srcOrd="0" destOrd="0" presId="urn:microsoft.com/office/officeart/2018/2/layout/IconCircleList"/>
    <dgm:cxn modelId="{EB96111D-8A71-4BB8-82B6-EE82AED09133}" srcId="{910A4ABC-7B2C-42E2-AD4F-DAA869F064F1}" destId="{2CE43731-3721-4583-81B7-3EC764CB161F}" srcOrd="2" destOrd="0" parTransId="{9577E301-91D9-45DA-84F5-D787297B78B1}" sibTransId="{A16A1507-4387-447B-B43D-C16486193D8A}"/>
    <dgm:cxn modelId="{0C02B548-44FD-478E-B7C2-BD9EC3C48703}" type="presOf" srcId="{4899AF53-6917-4509-9A85-A1A93C05E1B2}" destId="{6C645F97-714B-4E3B-9CB8-C37E8F360A1E}" srcOrd="0" destOrd="0" presId="urn:microsoft.com/office/officeart/2018/2/layout/IconCircleList"/>
    <dgm:cxn modelId="{4EB7FE4F-34B8-4E48-8CAE-B87BD9B863C0}" srcId="{910A4ABC-7B2C-42E2-AD4F-DAA869F064F1}" destId="{9DF311F3-6E29-465E-9E46-0E0C5CC1EA28}" srcOrd="1" destOrd="0" parTransId="{EFE8633E-3ADD-4151-BE57-A1107D0A679B}" sibTransId="{45F09F0D-EEAB-4A42-B445-7E6C94F860D3}"/>
    <dgm:cxn modelId="{5E761155-5CDA-49C7-AFC5-F98BE98A6D48}" type="presOf" srcId="{52C2F851-8FBF-49C2-A7F6-5DBB1EB30682}" destId="{24415AD8-D183-4854-9E31-13D3D619FB6E}" srcOrd="0" destOrd="0" presId="urn:microsoft.com/office/officeart/2018/2/layout/IconCircleList"/>
    <dgm:cxn modelId="{76F75394-C1A2-4C0A-9FA1-C9535A9CCA9E}" type="presOf" srcId="{910A4ABC-7B2C-42E2-AD4F-DAA869F064F1}" destId="{0A02A07D-8046-46BB-9AE1-15191C2220B3}" srcOrd="0" destOrd="0" presId="urn:microsoft.com/office/officeart/2018/2/layout/IconCircleList"/>
    <dgm:cxn modelId="{3AA234B0-E061-4996-BD61-E2475869E445}" srcId="{910A4ABC-7B2C-42E2-AD4F-DAA869F064F1}" destId="{AC4B373B-3098-4675-AFDB-4567EB05C5BF}" srcOrd="3" destOrd="0" parTransId="{AD8AFA64-4542-47B1-9D39-FDC434AACBF8}" sibTransId="{20F0439C-98DF-459B-8703-4093323999DA}"/>
    <dgm:cxn modelId="{B02C42BF-05CD-4E5D-A19B-47B7425052EA}" type="presOf" srcId="{A536B24E-8209-423C-8CF4-6D55BFD5043D}" destId="{4F43FFC4-FBE8-4D40-840F-4C5B18D0155B}" srcOrd="0" destOrd="0" presId="urn:microsoft.com/office/officeart/2018/2/layout/IconCircleList"/>
    <dgm:cxn modelId="{A0419CC1-64D1-45A7-B78D-26F8417DA8FB}" type="presOf" srcId="{20F0439C-98DF-459B-8703-4093323999DA}" destId="{F84F4B8F-E196-4272-97A0-CE6D20A639AE}" srcOrd="0" destOrd="0" presId="urn:microsoft.com/office/officeart/2018/2/layout/IconCircleList"/>
    <dgm:cxn modelId="{538609C4-0966-4113-941A-0C9CD7C2648E}" type="presOf" srcId="{2CE43731-3721-4583-81B7-3EC764CB161F}" destId="{36A365D9-D69C-4728-A4E2-BC7FFDD8C1E9}" srcOrd="0" destOrd="0" presId="urn:microsoft.com/office/officeart/2018/2/layout/IconCircleList"/>
    <dgm:cxn modelId="{8B945DCA-E994-4D3B-93B9-808CBD4CE805}" srcId="{910A4ABC-7B2C-42E2-AD4F-DAA869F064F1}" destId="{4899AF53-6917-4509-9A85-A1A93C05E1B2}" srcOrd="0" destOrd="0" parTransId="{29781F5D-B535-407B-B445-14D28F98E3D1}" sibTransId="{52C2F851-8FBF-49C2-A7F6-5DBB1EB30682}"/>
    <dgm:cxn modelId="{FB59C7DD-28C1-4C07-8556-15C729D19948}" srcId="{910A4ABC-7B2C-42E2-AD4F-DAA869F064F1}" destId="{A536B24E-8209-423C-8CF4-6D55BFD5043D}" srcOrd="4" destOrd="0" parTransId="{6125BC7B-8142-43C5-A990-90B49934C0D6}" sibTransId="{44FB0F27-0019-4F5A-B5AD-AADEA3C702D3}"/>
    <dgm:cxn modelId="{40367FE2-D66E-490A-953A-252BD600FC70}" type="presOf" srcId="{AC4B373B-3098-4675-AFDB-4567EB05C5BF}" destId="{221451BE-C06E-4F21-90A1-3D43D7A608A6}" srcOrd="0" destOrd="0" presId="urn:microsoft.com/office/officeart/2018/2/layout/IconCircleList"/>
    <dgm:cxn modelId="{C580BFF1-FF76-4083-83CA-333AAF764F97}" type="presOf" srcId="{9DF311F3-6E29-465E-9E46-0E0C5CC1EA28}" destId="{AE420082-7B67-42C1-B892-6DC390F4F446}" srcOrd="0" destOrd="0" presId="urn:microsoft.com/office/officeart/2018/2/layout/IconCircleList"/>
    <dgm:cxn modelId="{791859F7-7871-40BF-BA9F-944109A46D97}" type="presOf" srcId="{45F09F0D-EEAB-4A42-B445-7E6C94F860D3}" destId="{7A3A4D45-1C9D-44F0-BF13-63A344AE6459}" srcOrd="0" destOrd="0" presId="urn:microsoft.com/office/officeart/2018/2/layout/IconCircleList"/>
    <dgm:cxn modelId="{2E197D4E-DCA8-403B-BC7F-55A1A558F024}" type="presParOf" srcId="{0A02A07D-8046-46BB-9AE1-15191C2220B3}" destId="{A10331F7-6136-49D8-A27B-711F0DC41676}" srcOrd="0" destOrd="0" presId="urn:microsoft.com/office/officeart/2018/2/layout/IconCircleList"/>
    <dgm:cxn modelId="{D1C15E89-9EE0-4D21-9F0E-CA3B740D17B9}" type="presParOf" srcId="{A10331F7-6136-49D8-A27B-711F0DC41676}" destId="{93C18D38-75EA-48AD-AB04-0F35A6707098}" srcOrd="0" destOrd="0" presId="urn:microsoft.com/office/officeart/2018/2/layout/IconCircleList"/>
    <dgm:cxn modelId="{B592BA33-D245-4395-8328-CF22DA974A99}" type="presParOf" srcId="{93C18D38-75EA-48AD-AB04-0F35A6707098}" destId="{9C9452D6-0854-4C23-8853-49648143CED8}" srcOrd="0" destOrd="0" presId="urn:microsoft.com/office/officeart/2018/2/layout/IconCircleList"/>
    <dgm:cxn modelId="{3875063F-6C4D-420F-AD68-B404D21289F9}" type="presParOf" srcId="{93C18D38-75EA-48AD-AB04-0F35A6707098}" destId="{16385429-B343-41CA-A96F-466532B2343F}" srcOrd="1" destOrd="0" presId="urn:microsoft.com/office/officeart/2018/2/layout/IconCircleList"/>
    <dgm:cxn modelId="{8F4F52F9-41D7-4E1B-A83B-7F8E21842E44}" type="presParOf" srcId="{93C18D38-75EA-48AD-AB04-0F35A6707098}" destId="{04BC4BC5-8067-4348-87DE-D18A42F4968C}" srcOrd="2" destOrd="0" presId="urn:microsoft.com/office/officeart/2018/2/layout/IconCircleList"/>
    <dgm:cxn modelId="{6239249F-0275-419D-BF08-DEEF71B1717E}" type="presParOf" srcId="{93C18D38-75EA-48AD-AB04-0F35A6707098}" destId="{6C645F97-714B-4E3B-9CB8-C37E8F360A1E}" srcOrd="3" destOrd="0" presId="urn:microsoft.com/office/officeart/2018/2/layout/IconCircleList"/>
    <dgm:cxn modelId="{0203004D-0FE7-4574-AEB6-9C1EF66F50B5}" type="presParOf" srcId="{A10331F7-6136-49D8-A27B-711F0DC41676}" destId="{24415AD8-D183-4854-9E31-13D3D619FB6E}" srcOrd="1" destOrd="0" presId="urn:microsoft.com/office/officeart/2018/2/layout/IconCircleList"/>
    <dgm:cxn modelId="{280BEF17-BCD3-4786-9B6E-B6812FAD5391}" type="presParOf" srcId="{A10331F7-6136-49D8-A27B-711F0DC41676}" destId="{2B54974E-BAE4-45DE-A129-B2E1D09B2839}" srcOrd="2" destOrd="0" presId="urn:microsoft.com/office/officeart/2018/2/layout/IconCircleList"/>
    <dgm:cxn modelId="{DA1FF864-4042-4A36-99B9-7A2F0C0A94B1}" type="presParOf" srcId="{2B54974E-BAE4-45DE-A129-B2E1D09B2839}" destId="{0E890475-57D0-49F5-BD1B-43BF2DD77B2E}" srcOrd="0" destOrd="0" presId="urn:microsoft.com/office/officeart/2018/2/layout/IconCircleList"/>
    <dgm:cxn modelId="{DD120845-7531-4EDB-9D4E-370583B92113}" type="presParOf" srcId="{2B54974E-BAE4-45DE-A129-B2E1D09B2839}" destId="{CD6546FB-1AC4-47A6-907A-2781F1919E71}" srcOrd="1" destOrd="0" presId="urn:microsoft.com/office/officeart/2018/2/layout/IconCircleList"/>
    <dgm:cxn modelId="{85B79D9D-3EE3-47F0-B346-840489655251}" type="presParOf" srcId="{2B54974E-BAE4-45DE-A129-B2E1D09B2839}" destId="{0CF28C1D-D7FA-4AF6-BB37-AC13981D4019}" srcOrd="2" destOrd="0" presId="urn:microsoft.com/office/officeart/2018/2/layout/IconCircleList"/>
    <dgm:cxn modelId="{C74A3D7C-A593-42D8-84F1-98B8E280BC65}" type="presParOf" srcId="{2B54974E-BAE4-45DE-A129-B2E1D09B2839}" destId="{AE420082-7B67-42C1-B892-6DC390F4F446}" srcOrd="3" destOrd="0" presId="urn:microsoft.com/office/officeart/2018/2/layout/IconCircleList"/>
    <dgm:cxn modelId="{F19E8619-2D57-4C97-A83E-1D9B34B48F55}" type="presParOf" srcId="{A10331F7-6136-49D8-A27B-711F0DC41676}" destId="{7A3A4D45-1C9D-44F0-BF13-63A344AE6459}" srcOrd="3" destOrd="0" presId="urn:microsoft.com/office/officeart/2018/2/layout/IconCircleList"/>
    <dgm:cxn modelId="{E30B501C-332D-4541-937C-C377DDE8E938}" type="presParOf" srcId="{A10331F7-6136-49D8-A27B-711F0DC41676}" destId="{B59301E1-F594-4106-82DC-E82560B0F431}" srcOrd="4" destOrd="0" presId="urn:microsoft.com/office/officeart/2018/2/layout/IconCircleList"/>
    <dgm:cxn modelId="{114C74E7-3470-4668-933B-70DE4057152E}" type="presParOf" srcId="{B59301E1-F594-4106-82DC-E82560B0F431}" destId="{22E58DC8-69CA-4506-AEEE-86C54297FAB7}" srcOrd="0" destOrd="0" presId="urn:microsoft.com/office/officeart/2018/2/layout/IconCircleList"/>
    <dgm:cxn modelId="{2129FDE9-F94A-4F3A-A7BA-E1BBC442CFD0}" type="presParOf" srcId="{B59301E1-F594-4106-82DC-E82560B0F431}" destId="{842F9266-BEFE-4108-8CB7-341A5A6B0655}" srcOrd="1" destOrd="0" presId="urn:microsoft.com/office/officeart/2018/2/layout/IconCircleList"/>
    <dgm:cxn modelId="{4B65378E-9318-47A1-AEAE-8ECA82AF3674}" type="presParOf" srcId="{B59301E1-F594-4106-82DC-E82560B0F431}" destId="{E7475B0B-B12C-4A7C-AD91-EAEDFB5E28E4}" srcOrd="2" destOrd="0" presId="urn:microsoft.com/office/officeart/2018/2/layout/IconCircleList"/>
    <dgm:cxn modelId="{CEF47A2D-471D-4A8F-8E4B-5763727F949E}" type="presParOf" srcId="{B59301E1-F594-4106-82DC-E82560B0F431}" destId="{36A365D9-D69C-4728-A4E2-BC7FFDD8C1E9}" srcOrd="3" destOrd="0" presId="urn:microsoft.com/office/officeart/2018/2/layout/IconCircleList"/>
    <dgm:cxn modelId="{414B2099-ED31-4544-844E-B6F39C0B0478}" type="presParOf" srcId="{A10331F7-6136-49D8-A27B-711F0DC41676}" destId="{3E0F08B0-B9EA-4F47-9F29-4729B34CA828}" srcOrd="5" destOrd="0" presId="urn:microsoft.com/office/officeart/2018/2/layout/IconCircleList"/>
    <dgm:cxn modelId="{B2A22DD9-816A-4DE5-9401-9538CE8F852D}" type="presParOf" srcId="{A10331F7-6136-49D8-A27B-711F0DC41676}" destId="{B24B24EE-35BC-4771-B3D9-B2C163CB4710}" srcOrd="6" destOrd="0" presId="urn:microsoft.com/office/officeart/2018/2/layout/IconCircleList"/>
    <dgm:cxn modelId="{1F9A466B-B89D-4C0C-95AC-8B0F58A97462}" type="presParOf" srcId="{B24B24EE-35BC-4771-B3D9-B2C163CB4710}" destId="{50F98849-73D9-4FCA-ADCC-9853228604E8}" srcOrd="0" destOrd="0" presId="urn:microsoft.com/office/officeart/2018/2/layout/IconCircleList"/>
    <dgm:cxn modelId="{FE25BB8D-8B6C-420E-8428-9DFE36F571BD}" type="presParOf" srcId="{B24B24EE-35BC-4771-B3D9-B2C163CB4710}" destId="{A4B4A995-DCD0-401F-B336-F2D3425B5D81}" srcOrd="1" destOrd="0" presId="urn:microsoft.com/office/officeart/2018/2/layout/IconCircleList"/>
    <dgm:cxn modelId="{C4F1A3DB-3874-4A85-B2E6-DFD12E371912}" type="presParOf" srcId="{B24B24EE-35BC-4771-B3D9-B2C163CB4710}" destId="{C1B16582-16EB-41A2-8900-90436E162054}" srcOrd="2" destOrd="0" presId="urn:microsoft.com/office/officeart/2018/2/layout/IconCircleList"/>
    <dgm:cxn modelId="{5302581A-8BBE-44FA-85DE-B67B5EB4D71B}" type="presParOf" srcId="{B24B24EE-35BC-4771-B3D9-B2C163CB4710}" destId="{221451BE-C06E-4F21-90A1-3D43D7A608A6}" srcOrd="3" destOrd="0" presId="urn:microsoft.com/office/officeart/2018/2/layout/IconCircleList"/>
    <dgm:cxn modelId="{08652E3F-5048-466B-98E3-7A8B50A3C60F}" type="presParOf" srcId="{A10331F7-6136-49D8-A27B-711F0DC41676}" destId="{F84F4B8F-E196-4272-97A0-CE6D20A639AE}" srcOrd="7" destOrd="0" presId="urn:microsoft.com/office/officeart/2018/2/layout/IconCircleList"/>
    <dgm:cxn modelId="{EC7A98DA-70E2-4A5E-A2B6-88F51D2EF2A9}" type="presParOf" srcId="{A10331F7-6136-49D8-A27B-711F0DC41676}" destId="{FDB1F14C-5C14-4683-A0C4-FFC1BD2C9114}" srcOrd="8" destOrd="0" presId="urn:microsoft.com/office/officeart/2018/2/layout/IconCircleList"/>
    <dgm:cxn modelId="{2EAE7D36-C136-4368-8BF7-0BC3A11C4B3A}" type="presParOf" srcId="{FDB1F14C-5C14-4683-A0C4-FFC1BD2C9114}" destId="{5BD0D35B-BD92-4D84-9CB5-915494BA2309}" srcOrd="0" destOrd="0" presId="urn:microsoft.com/office/officeart/2018/2/layout/IconCircleList"/>
    <dgm:cxn modelId="{222B3840-7974-4030-99CC-09AF87B6108A}" type="presParOf" srcId="{FDB1F14C-5C14-4683-A0C4-FFC1BD2C9114}" destId="{5E3FFFF6-0E56-4776-BAFB-273F5B234729}" srcOrd="1" destOrd="0" presId="urn:microsoft.com/office/officeart/2018/2/layout/IconCircleList"/>
    <dgm:cxn modelId="{F010E309-E187-4B80-AAB9-4A837E2734B4}" type="presParOf" srcId="{FDB1F14C-5C14-4683-A0C4-FFC1BD2C9114}" destId="{21EEB208-86CF-47B2-B49D-6F26F7E12AFC}" srcOrd="2" destOrd="0" presId="urn:microsoft.com/office/officeart/2018/2/layout/IconCircleList"/>
    <dgm:cxn modelId="{20C1E6E2-7FA0-4CBB-9470-A32ABBECBB08}" type="presParOf" srcId="{FDB1F14C-5C14-4683-A0C4-FFC1BD2C9114}" destId="{4F43FFC4-FBE8-4D40-840F-4C5B18D0155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4080C8-3444-413B-BA23-3BFDCCC2DC2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D1B9FFD-45B5-48E3-B4C6-631E0B6E598D}">
      <dgm:prSet custT="1"/>
      <dgm:spPr/>
      <dgm:t>
        <a:bodyPr/>
        <a:lstStyle/>
        <a:p>
          <a:pPr>
            <a:lnSpc>
              <a:spcPct val="100000"/>
            </a:lnSpc>
          </a:pPr>
          <a:r>
            <a:rPr lang="en-US" sz="2000" dirty="0"/>
            <a:t>How do you prepare for a test?</a:t>
          </a:r>
          <a:br>
            <a:rPr lang="en-US" sz="2000" dirty="0"/>
          </a:br>
          <a:endParaRPr lang="en-US" sz="2000" dirty="0"/>
        </a:p>
      </dgm:t>
    </dgm:pt>
    <dgm:pt modelId="{EF4736F1-3BF6-4666-B8F7-E876E19111C5}" type="parTrans" cxnId="{E3D5271F-3996-42D7-B333-C6700414B34B}">
      <dgm:prSet/>
      <dgm:spPr/>
      <dgm:t>
        <a:bodyPr/>
        <a:lstStyle/>
        <a:p>
          <a:endParaRPr lang="en-US"/>
        </a:p>
      </dgm:t>
    </dgm:pt>
    <dgm:pt modelId="{5F0B0FB9-840F-4EE9-A753-6B273771C688}" type="sibTrans" cxnId="{E3D5271F-3996-42D7-B333-C6700414B34B}">
      <dgm:prSet/>
      <dgm:spPr/>
      <dgm:t>
        <a:bodyPr/>
        <a:lstStyle/>
        <a:p>
          <a:endParaRPr lang="en-US"/>
        </a:p>
      </dgm:t>
    </dgm:pt>
    <dgm:pt modelId="{8F787136-C6C1-4BE8-A047-4933F387276C}">
      <dgm:prSet custT="1"/>
      <dgm:spPr/>
      <dgm:t>
        <a:bodyPr/>
        <a:lstStyle/>
        <a:p>
          <a:pPr>
            <a:lnSpc>
              <a:spcPct val="100000"/>
            </a:lnSpc>
          </a:pPr>
          <a:r>
            <a:rPr lang="en-US" sz="2000" dirty="0"/>
            <a:t>When do you start preparing for a test?</a:t>
          </a:r>
          <a:br>
            <a:rPr lang="en-US" sz="2000" dirty="0"/>
          </a:br>
          <a:endParaRPr lang="en-US" sz="2000" dirty="0"/>
        </a:p>
      </dgm:t>
    </dgm:pt>
    <dgm:pt modelId="{B08133C7-D49F-463D-84DC-FFC32091B2EC}" type="parTrans" cxnId="{169E4D0D-743D-4FC4-949B-78736DB86E78}">
      <dgm:prSet/>
      <dgm:spPr/>
      <dgm:t>
        <a:bodyPr/>
        <a:lstStyle/>
        <a:p>
          <a:endParaRPr lang="en-US"/>
        </a:p>
      </dgm:t>
    </dgm:pt>
    <dgm:pt modelId="{364C38AA-A4D8-41EC-BA2C-DB3051E2F1C4}" type="sibTrans" cxnId="{169E4D0D-743D-4FC4-949B-78736DB86E78}">
      <dgm:prSet/>
      <dgm:spPr/>
      <dgm:t>
        <a:bodyPr/>
        <a:lstStyle/>
        <a:p>
          <a:endParaRPr lang="en-US"/>
        </a:p>
      </dgm:t>
    </dgm:pt>
    <dgm:pt modelId="{EE52CC05-4181-43AE-9C66-AE904F79FCE1}">
      <dgm:prSet custT="1"/>
      <dgm:spPr/>
      <dgm:t>
        <a:bodyPr/>
        <a:lstStyle/>
        <a:p>
          <a:pPr>
            <a:lnSpc>
              <a:spcPct val="100000"/>
            </a:lnSpc>
          </a:pPr>
          <a:r>
            <a:rPr lang="en-US" sz="2000" dirty="0"/>
            <a:t>What does a typical day before a test look like for you?</a:t>
          </a:r>
        </a:p>
      </dgm:t>
    </dgm:pt>
    <dgm:pt modelId="{CD6E7FDD-CE5E-4DA4-8D2C-3B6F090572A6}" type="parTrans" cxnId="{86059674-FCEE-4C71-A2EA-155718EBC14F}">
      <dgm:prSet/>
      <dgm:spPr/>
      <dgm:t>
        <a:bodyPr/>
        <a:lstStyle/>
        <a:p>
          <a:endParaRPr lang="en-US"/>
        </a:p>
      </dgm:t>
    </dgm:pt>
    <dgm:pt modelId="{DB5D9D3A-FA73-4942-B9D5-E1B987876E09}" type="sibTrans" cxnId="{86059674-FCEE-4C71-A2EA-155718EBC14F}">
      <dgm:prSet/>
      <dgm:spPr/>
      <dgm:t>
        <a:bodyPr/>
        <a:lstStyle/>
        <a:p>
          <a:endParaRPr lang="en-US"/>
        </a:p>
      </dgm:t>
    </dgm:pt>
    <dgm:pt modelId="{B85E0A55-0871-4E24-B558-2BAE70095D9F}" type="pres">
      <dgm:prSet presAssocID="{654080C8-3444-413B-BA23-3BFDCCC2DC27}" presName="root" presStyleCnt="0">
        <dgm:presLayoutVars>
          <dgm:dir/>
          <dgm:resizeHandles val="exact"/>
        </dgm:presLayoutVars>
      </dgm:prSet>
      <dgm:spPr/>
    </dgm:pt>
    <dgm:pt modelId="{61447059-DD4C-46A2-85DE-FD4994BEA1CB}" type="pres">
      <dgm:prSet presAssocID="{2D1B9FFD-45B5-48E3-B4C6-631E0B6E598D}" presName="compNode" presStyleCnt="0"/>
      <dgm:spPr/>
    </dgm:pt>
    <dgm:pt modelId="{B396B7FB-AFA7-4ABB-B838-FB58B699E30E}" type="pres">
      <dgm:prSet presAssocID="{2D1B9FFD-45B5-48E3-B4C6-631E0B6E598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e"/>
        </a:ext>
      </dgm:extLst>
    </dgm:pt>
    <dgm:pt modelId="{40EC0591-5ACC-4E6D-9AFF-7FFF003D11E1}" type="pres">
      <dgm:prSet presAssocID="{2D1B9FFD-45B5-48E3-B4C6-631E0B6E598D}" presName="spaceRect" presStyleCnt="0"/>
      <dgm:spPr/>
    </dgm:pt>
    <dgm:pt modelId="{CDDE4DB8-1073-467A-B5E0-580381482B5C}" type="pres">
      <dgm:prSet presAssocID="{2D1B9FFD-45B5-48E3-B4C6-631E0B6E598D}" presName="textRect" presStyleLbl="revTx" presStyleIdx="0" presStyleCnt="3">
        <dgm:presLayoutVars>
          <dgm:chMax val="1"/>
          <dgm:chPref val="1"/>
        </dgm:presLayoutVars>
      </dgm:prSet>
      <dgm:spPr/>
    </dgm:pt>
    <dgm:pt modelId="{3639DA6C-E07F-4C82-B803-F121F467C2B9}" type="pres">
      <dgm:prSet presAssocID="{5F0B0FB9-840F-4EE9-A753-6B273771C688}" presName="sibTrans" presStyleCnt="0"/>
      <dgm:spPr/>
    </dgm:pt>
    <dgm:pt modelId="{0F724EA2-A347-4105-8EB4-1A87051837DE}" type="pres">
      <dgm:prSet presAssocID="{8F787136-C6C1-4BE8-A047-4933F387276C}" presName="compNode" presStyleCnt="0"/>
      <dgm:spPr/>
    </dgm:pt>
    <dgm:pt modelId="{5099A04E-9620-408D-92D8-E83DDA0CCB15}" type="pres">
      <dgm:prSet presAssocID="{8F787136-C6C1-4BE8-A047-4933F387276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st tubes"/>
        </a:ext>
      </dgm:extLst>
    </dgm:pt>
    <dgm:pt modelId="{1196980C-713A-4556-ACD2-F6C27CB91A1B}" type="pres">
      <dgm:prSet presAssocID="{8F787136-C6C1-4BE8-A047-4933F387276C}" presName="spaceRect" presStyleCnt="0"/>
      <dgm:spPr/>
    </dgm:pt>
    <dgm:pt modelId="{AC207A86-AA57-41CE-94F0-EF7B019167BB}" type="pres">
      <dgm:prSet presAssocID="{8F787136-C6C1-4BE8-A047-4933F387276C}" presName="textRect" presStyleLbl="revTx" presStyleIdx="1" presStyleCnt="3">
        <dgm:presLayoutVars>
          <dgm:chMax val="1"/>
          <dgm:chPref val="1"/>
        </dgm:presLayoutVars>
      </dgm:prSet>
      <dgm:spPr/>
    </dgm:pt>
    <dgm:pt modelId="{960CE76D-D0CC-4D91-B593-6733C6AB9F8F}" type="pres">
      <dgm:prSet presAssocID="{364C38AA-A4D8-41EC-BA2C-DB3051E2F1C4}" presName="sibTrans" presStyleCnt="0"/>
      <dgm:spPr/>
    </dgm:pt>
    <dgm:pt modelId="{E5EBEFBB-AFDC-4FA5-BB85-51B344148E1A}" type="pres">
      <dgm:prSet presAssocID="{EE52CC05-4181-43AE-9C66-AE904F79FCE1}" presName="compNode" presStyleCnt="0"/>
      <dgm:spPr/>
    </dgm:pt>
    <dgm:pt modelId="{1B8105DA-AD3A-4DCE-9982-DEB240E7B2D1}" type="pres">
      <dgm:prSet presAssocID="{EE52CC05-4181-43AE-9C66-AE904F79FCE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t"/>
        </a:ext>
      </dgm:extLst>
    </dgm:pt>
    <dgm:pt modelId="{C734265F-2D5D-41B5-9AF9-7C5C9D8A11A8}" type="pres">
      <dgm:prSet presAssocID="{EE52CC05-4181-43AE-9C66-AE904F79FCE1}" presName="spaceRect" presStyleCnt="0"/>
      <dgm:spPr/>
    </dgm:pt>
    <dgm:pt modelId="{A3435312-5666-4712-92C1-28EA3B3FC0BB}" type="pres">
      <dgm:prSet presAssocID="{EE52CC05-4181-43AE-9C66-AE904F79FCE1}" presName="textRect" presStyleLbl="revTx" presStyleIdx="2" presStyleCnt="3">
        <dgm:presLayoutVars>
          <dgm:chMax val="1"/>
          <dgm:chPref val="1"/>
        </dgm:presLayoutVars>
      </dgm:prSet>
      <dgm:spPr/>
    </dgm:pt>
  </dgm:ptLst>
  <dgm:cxnLst>
    <dgm:cxn modelId="{169E4D0D-743D-4FC4-949B-78736DB86E78}" srcId="{654080C8-3444-413B-BA23-3BFDCCC2DC27}" destId="{8F787136-C6C1-4BE8-A047-4933F387276C}" srcOrd="1" destOrd="0" parTransId="{B08133C7-D49F-463D-84DC-FFC32091B2EC}" sibTransId="{364C38AA-A4D8-41EC-BA2C-DB3051E2F1C4}"/>
    <dgm:cxn modelId="{E3D5271F-3996-42D7-B333-C6700414B34B}" srcId="{654080C8-3444-413B-BA23-3BFDCCC2DC27}" destId="{2D1B9FFD-45B5-48E3-B4C6-631E0B6E598D}" srcOrd="0" destOrd="0" parTransId="{EF4736F1-3BF6-4666-B8F7-E876E19111C5}" sibTransId="{5F0B0FB9-840F-4EE9-A753-6B273771C688}"/>
    <dgm:cxn modelId="{763B9420-A51D-4E88-B4A9-C2054F3247AD}" type="presOf" srcId="{2D1B9FFD-45B5-48E3-B4C6-631E0B6E598D}" destId="{CDDE4DB8-1073-467A-B5E0-580381482B5C}" srcOrd="0" destOrd="0" presId="urn:microsoft.com/office/officeart/2018/2/layout/IconLabelList"/>
    <dgm:cxn modelId="{1C80C25F-A27B-496C-8C82-13EC9F3D16E6}" type="presOf" srcId="{8F787136-C6C1-4BE8-A047-4933F387276C}" destId="{AC207A86-AA57-41CE-94F0-EF7B019167BB}" srcOrd="0" destOrd="0" presId="urn:microsoft.com/office/officeart/2018/2/layout/IconLabelList"/>
    <dgm:cxn modelId="{75687963-5B0B-44E0-814E-12B7758515BF}" type="presOf" srcId="{654080C8-3444-413B-BA23-3BFDCCC2DC27}" destId="{B85E0A55-0871-4E24-B558-2BAE70095D9F}" srcOrd="0" destOrd="0" presId="urn:microsoft.com/office/officeart/2018/2/layout/IconLabelList"/>
    <dgm:cxn modelId="{86059674-FCEE-4C71-A2EA-155718EBC14F}" srcId="{654080C8-3444-413B-BA23-3BFDCCC2DC27}" destId="{EE52CC05-4181-43AE-9C66-AE904F79FCE1}" srcOrd="2" destOrd="0" parTransId="{CD6E7FDD-CE5E-4DA4-8D2C-3B6F090572A6}" sibTransId="{DB5D9D3A-FA73-4942-B9D5-E1B987876E09}"/>
    <dgm:cxn modelId="{6B22CE83-1127-46DC-8059-99E2AC00C8B7}" type="presOf" srcId="{EE52CC05-4181-43AE-9C66-AE904F79FCE1}" destId="{A3435312-5666-4712-92C1-28EA3B3FC0BB}" srcOrd="0" destOrd="0" presId="urn:microsoft.com/office/officeart/2018/2/layout/IconLabelList"/>
    <dgm:cxn modelId="{5A99A2FF-786F-4E1E-AB92-7E6F4BFF366D}" type="presParOf" srcId="{B85E0A55-0871-4E24-B558-2BAE70095D9F}" destId="{61447059-DD4C-46A2-85DE-FD4994BEA1CB}" srcOrd="0" destOrd="0" presId="urn:microsoft.com/office/officeart/2018/2/layout/IconLabelList"/>
    <dgm:cxn modelId="{5AB5C7B5-C633-493D-B926-DA93C7593D3B}" type="presParOf" srcId="{61447059-DD4C-46A2-85DE-FD4994BEA1CB}" destId="{B396B7FB-AFA7-4ABB-B838-FB58B699E30E}" srcOrd="0" destOrd="0" presId="urn:microsoft.com/office/officeart/2018/2/layout/IconLabelList"/>
    <dgm:cxn modelId="{BD6DE39C-6FE1-4D31-8A60-A28E9D9A361A}" type="presParOf" srcId="{61447059-DD4C-46A2-85DE-FD4994BEA1CB}" destId="{40EC0591-5ACC-4E6D-9AFF-7FFF003D11E1}" srcOrd="1" destOrd="0" presId="urn:microsoft.com/office/officeart/2018/2/layout/IconLabelList"/>
    <dgm:cxn modelId="{163271A0-A9DC-4FD6-86B5-D843E44E1215}" type="presParOf" srcId="{61447059-DD4C-46A2-85DE-FD4994BEA1CB}" destId="{CDDE4DB8-1073-467A-B5E0-580381482B5C}" srcOrd="2" destOrd="0" presId="urn:microsoft.com/office/officeart/2018/2/layout/IconLabelList"/>
    <dgm:cxn modelId="{0A214406-1737-408A-8BDC-536FEAA1C2FC}" type="presParOf" srcId="{B85E0A55-0871-4E24-B558-2BAE70095D9F}" destId="{3639DA6C-E07F-4C82-B803-F121F467C2B9}" srcOrd="1" destOrd="0" presId="urn:microsoft.com/office/officeart/2018/2/layout/IconLabelList"/>
    <dgm:cxn modelId="{789B04DB-9918-4E53-9C6E-2BCA43C13B0A}" type="presParOf" srcId="{B85E0A55-0871-4E24-B558-2BAE70095D9F}" destId="{0F724EA2-A347-4105-8EB4-1A87051837DE}" srcOrd="2" destOrd="0" presId="urn:microsoft.com/office/officeart/2018/2/layout/IconLabelList"/>
    <dgm:cxn modelId="{47737F44-2577-4B22-AB53-0B5B48048AA1}" type="presParOf" srcId="{0F724EA2-A347-4105-8EB4-1A87051837DE}" destId="{5099A04E-9620-408D-92D8-E83DDA0CCB15}" srcOrd="0" destOrd="0" presId="urn:microsoft.com/office/officeart/2018/2/layout/IconLabelList"/>
    <dgm:cxn modelId="{BA177D1E-0890-4BB0-8A30-75DDFC640665}" type="presParOf" srcId="{0F724EA2-A347-4105-8EB4-1A87051837DE}" destId="{1196980C-713A-4556-ACD2-F6C27CB91A1B}" srcOrd="1" destOrd="0" presId="urn:microsoft.com/office/officeart/2018/2/layout/IconLabelList"/>
    <dgm:cxn modelId="{FEAF70C3-F147-40CC-8966-3EBCB36A13DA}" type="presParOf" srcId="{0F724EA2-A347-4105-8EB4-1A87051837DE}" destId="{AC207A86-AA57-41CE-94F0-EF7B019167BB}" srcOrd="2" destOrd="0" presId="urn:microsoft.com/office/officeart/2018/2/layout/IconLabelList"/>
    <dgm:cxn modelId="{117024A1-E986-4649-BE7D-1157199EB60B}" type="presParOf" srcId="{B85E0A55-0871-4E24-B558-2BAE70095D9F}" destId="{960CE76D-D0CC-4D91-B593-6733C6AB9F8F}" srcOrd="3" destOrd="0" presId="urn:microsoft.com/office/officeart/2018/2/layout/IconLabelList"/>
    <dgm:cxn modelId="{93596F46-2E8A-4CCB-9530-F8BE50F79F2B}" type="presParOf" srcId="{B85E0A55-0871-4E24-B558-2BAE70095D9F}" destId="{E5EBEFBB-AFDC-4FA5-BB85-51B344148E1A}" srcOrd="4" destOrd="0" presId="urn:microsoft.com/office/officeart/2018/2/layout/IconLabelList"/>
    <dgm:cxn modelId="{44DF37FB-25FB-4EB3-9E34-A0EBCFA93AD9}" type="presParOf" srcId="{E5EBEFBB-AFDC-4FA5-BB85-51B344148E1A}" destId="{1B8105DA-AD3A-4DCE-9982-DEB240E7B2D1}" srcOrd="0" destOrd="0" presId="urn:microsoft.com/office/officeart/2018/2/layout/IconLabelList"/>
    <dgm:cxn modelId="{BCA281BF-940F-4AEC-AF08-3B5EEDB296EB}" type="presParOf" srcId="{E5EBEFBB-AFDC-4FA5-BB85-51B344148E1A}" destId="{C734265F-2D5D-41B5-9AF9-7C5C9D8A11A8}" srcOrd="1" destOrd="0" presId="urn:microsoft.com/office/officeart/2018/2/layout/IconLabelList"/>
    <dgm:cxn modelId="{55D36DA5-4953-4A7B-A065-1CD6E7D7A637}" type="presParOf" srcId="{E5EBEFBB-AFDC-4FA5-BB85-51B344148E1A}" destId="{A3435312-5666-4712-92C1-28EA3B3FC0B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3A80E9-F130-4C0C-BB67-C47D02EA621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2F85564-BAFD-4ABF-A471-26E6F0596873}">
      <dgm:prSet/>
      <dgm:spPr/>
      <dgm:t>
        <a:bodyPr/>
        <a:lstStyle/>
        <a:p>
          <a:r>
            <a:rPr lang="en-US"/>
            <a:t>In what ways do you feel distress around tests?</a:t>
          </a:r>
          <a:br>
            <a:rPr lang="en-US"/>
          </a:br>
          <a:endParaRPr lang="en-US"/>
        </a:p>
      </dgm:t>
    </dgm:pt>
    <dgm:pt modelId="{4A47B885-B464-4C45-8FB3-F75A73280A33}" type="parTrans" cxnId="{82594741-CBF8-44E5-92C4-DEAB19CBD19D}">
      <dgm:prSet/>
      <dgm:spPr/>
      <dgm:t>
        <a:bodyPr/>
        <a:lstStyle/>
        <a:p>
          <a:endParaRPr lang="en-US"/>
        </a:p>
      </dgm:t>
    </dgm:pt>
    <dgm:pt modelId="{0A099589-890E-48C2-A4BF-C491B4229195}" type="sibTrans" cxnId="{82594741-CBF8-44E5-92C4-DEAB19CBD19D}">
      <dgm:prSet/>
      <dgm:spPr/>
      <dgm:t>
        <a:bodyPr/>
        <a:lstStyle/>
        <a:p>
          <a:endParaRPr lang="en-US"/>
        </a:p>
      </dgm:t>
    </dgm:pt>
    <dgm:pt modelId="{C05AE22F-5D33-4F16-8816-2284CC81D378}">
      <dgm:prSet/>
      <dgm:spPr/>
      <dgm:t>
        <a:bodyPr/>
        <a:lstStyle/>
        <a:p>
          <a:r>
            <a:rPr lang="en-US"/>
            <a:t>How does test anxiety impact your performance?</a:t>
          </a:r>
          <a:br>
            <a:rPr lang="en-US"/>
          </a:br>
          <a:endParaRPr lang="en-US"/>
        </a:p>
      </dgm:t>
    </dgm:pt>
    <dgm:pt modelId="{5EDD39A5-0040-41F1-B38B-928D97548277}" type="parTrans" cxnId="{4B177984-F433-470C-A150-514D9916B78A}">
      <dgm:prSet/>
      <dgm:spPr/>
      <dgm:t>
        <a:bodyPr/>
        <a:lstStyle/>
        <a:p>
          <a:endParaRPr lang="en-US"/>
        </a:p>
      </dgm:t>
    </dgm:pt>
    <dgm:pt modelId="{FB18A1CB-7587-49F0-AE5C-01CCEDC9025A}" type="sibTrans" cxnId="{4B177984-F433-470C-A150-514D9916B78A}">
      <dgm:prSet/>
      <dgm:spPr/>
      <dgm:t>
        <a:bodyPr/>
        <a:lstStyle/>
        <a:p>
          <a:endParaRPr lang="en-US"/>
        </a:p>
      </dgm:t>
    </dgm:pt>
    <dgm:pt modelId="{18BB10F6-F9EE-4FAA-8919-1D707C2C555A}">
      <dgm:prSet/>
      <dgm:spPr/>
      <dgm:t>
        <a:bodyPr/>
        <a:lstStyle/>
        <a:p>
          <a:r>
            <a:rPr lang="en-US"/>
            <a:t>What have you tried to do to lessen your test anxiety? Has it been helpful, why or why not?</a:t>
          </a:r>
        </a:p>
      </dgm:t>
    </dgm:pt>
    <dgm:pt modelId="{9F790C9D-5126-4F90-B516-97CEE3239045}" type="parTrans" cxnId="{CC8E737F-00B0-4338-A113-51DBB4832CF2}">
      <dgm:prSet/>
      <dgm:spPr/>
      <dgm:t>
        <a:bodyPr/>
        <a:lstStyle/>
        <a:p>
          <a:endParaRPr lang="en-US"/>
        </a:p>
      </dgm:t>
    </dgm:pt>
    <dgm:pt modelId="{700AF4CC-4B47-4ABB-972A-914840B1B2C5}" type="sibTrans" cxnId="{CC8E737F-00B0-4338-A113-51DBB4832CF2}">
      <dgm:prSet/>
      <dgm:spPr/>
      <dgm:t>
        <a:bodyPr/>
        <a:lstStyle/>
        <a:p>
          <a:endParaRPr lang="en-US"/>
        </a:p>
      </dgm:t>
    </dgm:pt>
    <dgm:pt modelId="{F2E5D65B-DEC7-4F32-8E0E-301EE2B73DE2}" type="pres">
      <dgm:prSet presAssocID="{2A3A80E9-F130-4C0C-BB67-C47D02EA621A}" presName="root" presStyleCnt="0">
        <dgm:presLayoutVars>
          <dgm:dir/>
          <dgm:resizeHandles val="exact"/>
        </dgm:presLayoutVars>
      </dgm:prSet>
      <dgm:spPr/>
    </dgm:pt>
    <dgm:pt modelId="{BEE4B19D-E766-4C66-8D00-DB94BD0B2167}" type="pres">
      <dgm:prSet presAssocID="{F2F85564-BAFD-4ABF-A471-26E6F0596873}" presName="compNode" presStyleCnt="0"/>
      <dgm:spPr/>
    </dgm:pt>
    <dgm:pt modelId="{22559A86-5EAC-4BC3-8238-35DE1A753642}" type="pres">
      <dgm:prSet presAssocID="{F2F85564-BAFD-4ABF-A471-26E6F0596873}" presName="bgRect" presStyleLbl="bgShp" presStyleIdx="0" presStyleCnt="3"/>
      <dgm:spPr/>
    </dgm:pt>
    <dgm:pt modelId="{083B5D37-236D-4708-A5B3-5A4FFFA7D64B}" type="pres">
      <dgm:prSet presAssocID="{F2F85564-BAFD-4ABF-A471-26E6F059687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7DDED8CE-F838-4928-9A1A-47573C58AE51}" type="pres">
      <dgm:prSet presAssocID="{F2F85564-BAFD-4ABF-A471-26E6F0596873}" presName="spaceRect" presStyleCnt="0"/>
      <dgm:spPr/>
    </dgm:pt>
    <dgm:pt modelId="{F81FF4BA-5101-4503-9632-CF8E18B86139}" type="pres">
      <dgm:prSet presAssocID="{F2F85564-BAFD-4ABF-A471-26E6F0596873}" presName="parTx" presStyleLbl="revTx" presStyleIdx="0" presStyleCnt="3">
        <dgm:presLayoutVars>
          <dgm:chMax val="0"/>
          <dgm:chPref val="0"/>
        </dgm:presLayoutVars>
      </dgm:prSet>
      <dgm:spPr/>
    </dgm:pt>
    <dgm:pt modelId="{C8C6ABC3-9A95-449C-A486-733EB3A621F2}" type="pres">
      <dgm:prSet presAssocID="{0A099589-890E-48C2-A4BF-C491B4229195}" presName="sibTrans" presStyleCnt="0"/>
      <dgm:spPr/>
    </dgm:pt>
    <dgm:pt modelId="{74260087-5D87-46CC-B6D4-A9D69AEC5E45}" type="pres">
      <dgm:prSet presAssocID="{C05AE22F-5D33-4F16-8816-2284CC81D378}" presName="compNode" presStyleCnt="0"/>
      <dgm:spPr/>
    </dgm:pt>
    <dgm:pt modelId="{3C9E5D96-8F2C-4783-B9C2-1CBC3492D1B5}" type="pres">
      <dgm:prSet presAssocID="{C05AE22F-5D33-4F16-8816-2284CC81D378}" presName="bgRect" presStyleLbl="bgShp" presStyleIdx="1" presStyleCnt="3"/>
      <dgm:spPr/>
    </dgm:pt>
    <dgm:pt modelId="{476CC531-ABBF-49D1-978F-C3EC2BE1583C}" type="pres">
      <dgm:prSet presAssocID="{C05AE22F-5D33-4F16-8816-2284CC81D37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uge"/>
        </a:ext>
      </dgm:extLst>
    </dgm:pt>
    <dgm:pt modelId="{5687DB9E-5C15-47CB-BBCE-9C4038A3D67C}" type="pres">
      <dgm:prSet presAssocID="{C05AE22F-5D33-4F16-8816-2284CC81D378}" presName="spaceRect" presStyleCnt="0"/>
      <dgm:spPr/>
    </dgm:pt>
    <dgm:pt modelId="{1926BD8F-03A0-49A4-B681-F8164D37B5DC}" type="pres">
      <dgm:prSet presAssocID="{C05AE22F-5D33-4F16-8816-2284CC81D378}" presName="parTx" presStyleLbl="revTx" presStyleIdx="1" presStyleCnt="3">
        <dgm:presLayoutVars>
          <dgm:chMax val="0"/>
          <dgm:chPref val="0"/>
        </dgm:presLayoutVars>
      </dgm:prSet>
      <dgm:spPr/>
    </dgm:pt>
    <dgm:pt modelId="{BF4B1479-B443-4DEB-88C4-5FF5A82C5A06}" type="pres">
      <dgm:prSet presAssocID="{FB18A1CB-7587-49F0-AE5C-01CCEDC9025A}" presName="sibTrans" presStyleCnt="0"/>
      <dgm:spPr/>
    </dgm:pt>
    <dgm:pt modelId="{0C558888-4DD3-4D71-87BC-95AA6AFD1164}" type="pres">
      <dgm:prSet presAssocID="{18BB10F6-F9EE-4FAA-8919-1D707C2C555A}" presName="compNode" presStyleCnt="0"/>
      <dgm:spPr/>
    </dgm:pt>
    <dgm:pt modelId="{E46A5195-9C0A-4AD3-9B80-A5B1E62BBC48}" type="pres">
      <dgm:prSet presAssocID="{18BB10F6-F9EE-4FAA-8919-1D707C2C555A}" presName="bgRect" presStyleLbl="bgShp" presStyleIdx="2" presStyleCnt="3"/>
      <dgm:spPr/>
    </dgm:pt>
    <dgm:pt modelId="{E555F7E1-A0A5-4940-A832-20ACB8F400F8}" type="pres">
      <dgm:prSet presAssocID="{18BB10F6-F9EE-4FAA-8919-1D707C2C555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65D7EC40-9C73-42F8-A3A7-D38824BC3374}" type="pres">
      <dgm:prSet presAssocID="{18BB10F6-F9EE-4FAA-8919-1D707C2C555A}" presName="spaceRect" presStyleCnt="0"/>
      <dgm:spPr/>
    </dgm:pt>
    <dgm:pt modelId="{51A9D228-C98A-42AC-A049-3D1E1BBA46BD}" type="pres">
      <dgm:prSet presAssocID="{18BB10F6-F9EE-4FAA-8919-1D707C2C555A}" presName="parTx" presStyleLbl="revTx" presStyleIdx="2" presStyleCnt="3">
        <dgm:presLayoutVars>
          <dgm:chMax val="0"/>
          <dgm:chPref val="0"/>
        </dgm:presLayoutVars>
      </dgm:prSet>
      <dgm:spPr/>
    </dgm:pt>
  </dgm:ptLst>
  <dgm:cxnLst>
    <dgm:cxn modelId="{6E96FB0C-1EF6-4781-B715-3B438D3822B0}" type="presOf" srcId="{C05AE22F-5D33-4F16-8816-2284CC81D378}" destId="{1926BD8F-03A0-49A4-B681-F8164D37B5DC}" srcOrd="0" destOrd="0" presId="urn:microsoft.com/office/officeart/2018/2/layout/IconVerticalSolidList"/>
    <dgm:cxn modelId="{6BBD2810-76BD-42B1-9CFB-969088E02A5C}" type="presOf" srcId="{18BB10F6-F9EE-4FAA-8919-1D707C2C555A}" destId="{51A9D228-C98A-42AC-A049-3D1E1BBA46BD}" srcOrd="0" destOrd="0" presId="urn:microsoft.com/office/officeart/2018/2/layout/IconVerticalSolidList"/>
    <dgm:cxn modelId="{E553FF39-07D5-425D-BBE0-E3614DBE5800}" type="presOf" srcId="{F2F85564-BAFD-4ABF-A471-26E6F0596873}" destId="{F81FF4BA-5101-4503-9632-CF8E18B86139}" srcOrd="0" destOrd="0" presId="urn:microsoft.com/office/officeart/2018/2/layout/IconVerticalSolidList"/>
    <dgm:cxn modelId="{82594741-CBF8-44E5-92C4-DEAB19CBD19D}" srcId="{2A3A80E9-F130-4C0C-BB67-C47D02EA621A}" destId="{F2F85564-BAFD-4ABF-A471-26E6F0596873}" srcOrd="0" destOrd="0" parTransId="{4A47B885-B464-4C45-8FB3-F75A73280A33}" sibTransId="{0A099589-890E-48C2-A4BF-C491B4229195}"/>
    <dgm:cxn modelId="{CC8E737F-00B0-4338-A113-51DBB4832CF2}" srcId="{2A3A80E9-F130-4C0C-BB67-C47D02EA621A}" destId="{18BB10F6-F9EE-4FAA-8919-1D707C2C555A}" srcOrd="2" destOrd="0" parTransId="{9F790C9D-5126-4F90-B516-97CEE3239045}" sibTransId="{700AF4CC-4B47-4ABB-972A-914840B1B2C5}"/>
    <dgm:cxn modelId="{4B177984-F433-470C-A150-514D9916B78A}" srcId="{2A3A80E9-F130-4C0C-BB67-C47D02EA621A}" destId="{C05AE22F-5D33-4F16-8816-2284CC81D378}" srcOrd="1" destOrd="0" parTransId="{5EDD39A5-0040-41F1-B38B-928D97548277}" sibTransId="{FB18A1CB-7587-49F0-AE5C-01CCEDC9025A}"/>
    <dgm:cxn modelId="{CFFBEDED-3E5A-4187-A9D2-75A31B9E5924}" type="presOf" srcId="{2A3A80E9-F130-4C0C-BB67-C47D02EA621A}" destId="{F2E5D65B-DEC7-4F32-8E0E-301EE2B73DE2}" srcOrd="0" destOrd="0" presId="urn:microsoft.com/office/officeart/2018/2/layout/IconVerticalSolidList"/>
    <dgm:cxn modelId="{045ABCE4-B6F3-49E6-91D4-C88F0E7CE6BF}" type="presParOf" srcId="{F2E5D65B-DEC7-4F32-8E0E-301EE2B73DE2}" destId="{BEE4B19D-E766-4C66-8D00-DB94BD0B2167}" srcOrd="0" destOrd="0" presId="urn:microsoft.com/office/officeart/2018/2/layout/IconVerticalSolidList"/>
    <dgm:cxn modelId="{27B17805-DA5E-4634-AD03-0D704E10B4BA}" type="presParOf" srcId="{BEE4B19D-E766-4C66-8D00-DB94BD0B2167}" destId="{22559A86-5EAC-4BC3-8238-35DE1A753642}" srcOrd="0" destOrd="0" presId="urn:microsoft.com/office/officeart/2018/2/layout/IconVerticalSolidList"/>
    <dgm:cxn modelId="{63B6B0BA-FB9D-4DE0-8A8F-32120F23E814}" type="presParOf" srcId="{BEE4B19D-E766-4C66-8D00-DB94BD0B2167}" destId="{083B5D37-236D-4708-A5B3-5A4FFFA7D64B}" srcOrd="1" destOrd="0" presId="urn:microsoft.com/office/officeart/2018/2/layout/IconVerticalSolidList"/>
    <dgm:cxn modelId="{54842604-F71A-47F2-A7A7-8429C16287B4}" type="presParOf" srcId="{BEE4B19D-E766-4C66-8D00-DB94BD0B2167}" destId="{7DDED8CE-F838-4928-9A1A-47573C58AE51}" srcOrd="2" destOrd="0" presId="urn:microsoft.com/office/officeart/2018/2/layout/IconVerticalSolidList"/>
    <dgm:cxn modelId="{09F76014-45FF-48B0-9F80-21C1A00DFB71}" type="presParOf" srcId="{BEE4B19D-E766-4C66-8D00-DB94BD0B2167}" destId="{F81FF4BA-5101-4503-9632-CF8E18B86139}" srcOrd="3" destOrd="0" presId="urn:microsoft.com/office/officeart/2018/2/layout/IconVerticalSolidList"/>
    <dgm:cxn modelId="{2876315C-7188-4E5F-B37A-0AC1C09E6B7A}" type="presParOf" srcId="{F2E5D65B-DEC7-4F32-8E0E-301EE2B73DE2}" destId="{C8C6ABC3-9A95-449C-A486-733EB3A621F2}" srcOrd="1" destOrd="0" presId="urn:microsoft.com/office/officeart/2018/2/layout/IconVerticalSolidList"/>
    <dgm:cxn modelId="{77B2D0B3-A143-4B78-99D2-3887A10B45D2}" type="presParOf" srcId="{F2E5D65B-DEC7-4F32-8E0E-301EE2B73DE2}" destId="{74260087-5D87-46CC-B6D4-A9D69AEC5E45}" srcOrd="2" destOrd="0" presId="urn:microsoft.com/office/officeart/2018/2/layout/IconVerticalSolidList"/>
    <dgm:cxn modelId="{3F5A7DCC-0AC1-4F4E-A05B-046A1DB19907}" type="presParOf" srcId="{74260087-5D87-46CC-B6D4-A9D69AEC5E45}" destId="{3C9E5D96-8F2C-4783-B9C2-1CBC3492D1B5}" srcOrd="0" destOrd="0" presId="urn:microsoft.com/office/officeart/2018/2/layout/IconVerticalSolidList"/>
    <dgm:cxn modelId="{FAA5A1D6-4420-4AC4-B299-B2E684A20168}" type="presParOf" srcId="{74260087-5D87-46CC-B6D4-A9D69AEC5E45}" destId="{476CC531-ABBF-49D1-978F-C3EC2BE1583C}" srcOrd="1" destOrd="0" presId="urn:microsoft.com/office/officeart/2018/2/layout/IconVerticalSolidList"/>
    <dgm:cxn modelId="{317ED0DA-0C7D-46CF-BD92-B89CB539EF25}" type="presParOf" srcId="{74260087-5D87-46CC-B6D4-A9D69AEC5E45}" destId="{5687DB9E-5C15-47CB-BBCE-9C4038A3D67C}" srcOrd="2" destOrd="0" presId="urn:microsoft.com/office/officeart/2018/2/layout/IconVerticalSolidList"/>
    <dgm:cxn modelId="{C354EC76-471F-4960-A3EF-7885F867781F}" type="presParOf" srcId="{74260087-5D87-46CC-B6D4-A9D69AEC5E45}" destId="{1926BD8F-03A0-49A4-B681-F8164D37B5DC}" srcOrd="3" destOrd="0" presId="urn:microsoft.com/office/officeart/2018/2/layout/IconVerticalSolidList"/>
    <dgm:cxn modelId="{2B4D579D-932E-47C9-9C7D-4071D7784E8E}" type="presParOf" srcId="{F2E5D65B-DEC7-4F32-8E0E-301EE2B73DE2}" destId="{BF4B1479-B443-4DEB-88C4-5FF5A82C5A06}" srcOrd="3" destOrd="0" presId="urn:microsoft.com/office/officeart/2018/2/layout/IconVerticalSolidList"/>
    <dgm:cxn modelId="{59569751-92B8-4AFB-8DAF-52EF606EFA04}" type="presParOf" srcId="{F2E5D65B-DEC7-4F32-8E0E-301EE2B73DE2}" destId="{0C558888-4DD3-4D71-87BC-95AA6AFD1164}" srcOrd="4" destOrd="0" presId="urn:microsoft.com/office/officeart/2018/2/layout/IconVerticalSolidList"/>
    <dgm:cxn modelId="{1B702BA7-5D31-49BE-9336-B30582AD66A9}" type="presParOf" srcId="{0C558888-4DD3-4D71-87BC-95AA6AFD1164}" destId="{E46A5195-9C0A-4AD3-9B80-A5B1E62BBC48}" srcOrd="0" destOrd="0" presId="urn:microsoft.com/office/officeart/2018/2/layout/IconVerticalSolidList"/>
    <dgm:cxn modelId="{6F1D7FE0-AFBD-4F5E-BAB2-9272A543AFDD}" type="presParOf" srcId="{0C558888-4DD3-4D71-87BC-95AA6AFD1164}" destId="{E555F7E1-A0A5-4940-A832-20ACB8F400F8}" srcOrd="1" destOrd="0" presId="urn:microsoft.com/office/officeart/2018/2/layout/IconVerticalSolidList"/>
    <dgm:cxn modelId="{EB6040A0-1195-4BBF-868A-7264ABB0AFA2}" type="presParOf" srcId="{0C558888-4DD3-4D71-87BC-95AA6AFD1164}" destId="{65D7EC40-9C73-42F8-A3A7-D38824BC3374}" srcOrd="2" destOrd="0" presId="urn:microsoft.com/office/officeart/2018/2/layout/IconVerticalSolidList"/>
    <dgm:cxn modelId="{0037A4F5-BEC9-49BE-861E-7CD4A57B9DFE}" type="presParOf" srcId="{0C558888-4DD3-4D71-87BC-95AA6AFD1164}" destId="{51A9D228-C98A-42AC-A049-3D1E1BBA46B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A327DF-B703-47CF-900B-D9D0FD266AA8}" type="doc">
      <dgm:prSet loTypeId="urn:microsoft.com/office/officeart/2016/7/layout/BasicLinearProcessNumbered" loCatId="process" qsTypeId="urn:microsoft.com/office/officeart/2005/8/quickstyle/simple2" qsCatId="simple" csTypeId="urn:microsoft.com/office/officeart/2005/8/colors/colorful1" csCatId="colorful"/>
      <dgm:spPr/>
      <dgm:t>
        <a:bodyPr/>
        <a:lstStyle/>
        <a:p>
          <a:endParaRPr lang="en-US"/>
        </a:p>
      </dgm:t>
    </dgm:pt>
    <dgm:pt modelId="{7A6EE388-AE13-456F-969E-F09E01FF3095}">
      <dgm:prSet/>
      <dgm:spPr/>
      <dgm:t>
        <a:bodyPr/>
        <a:lstStyle/>
        <a:p>
          <a:r>
            <a:rPr lang="en-US"/>
            <a:t>Eat, sleep, exercise</a:t>
          </a:r>
        </a:p>
      </dgm:t>
    </dgm:pt>
    <dgm:pt modelId="{D195C43F-69CB-4439-91AA-4C3D16D30957}" type="parTrans" cxnId="{6D0C1845-CA7D-4EEA-B101-98C3E9F502D9}">
      <dgm:prSet/>
      <dgm:spPr/>
      <dgm:t>
        <a:bodyPr/>
        <a:lstStyle/>
        <a:p>
          <a:endParaRPr lang="en-US"/>
        </a:p>
      </dgm:t>
    </dgm:pt>
    <dgm:pt modelId="{457FBBDB-7022-4E20-B076-F318F71F56A3}" type="sibTrans" cxnId="{6D0C1845-CA7D-4EEA-B101-98C3E9F502D9}">
      <dgm:prSet phldrT="1" phldr="0"/>
      <dgm:spPr/>
      <dgm:t>
        <a:bodyPr/>
        <a:lstStyle/>
        <a:p>
          <a:r>
            <a:rPr lang="en-US"/>
            <a:t>1</a:t>
          </a:r>
        </a:p>
      </dgm:t>
    </dgm:pt>
    <dgm:pt modelId="{94998D37-0F92-4366-BA11-0610383983AE}">
      <dgm:prSet/>
      <dgm:spPr/>
      <dgm:t>
        <a:bodyPr/>
        <a:lstStyle/>
        <a:p>
          <a:r>
            <a:rPr lang="en-US"/>
            <a:t>Plan and take study breaks</a:t>
          </a:r>
        </a:p>
      </dgm:t>
    </dgm:pt>
    <dgm:pt modelId="{F10E98C6-B081-44E6-84B0-F57EBE0DD795}" type="parTrans" cxnId="{BACE58E2-3B31-4AA4-8C44-73A23CA6AEE7}">
      <dgm:prSet/>
      <dgm:spPr/>
      <dgm:t>
        <a:bodyPr/>
        <a:lstStyle/>
        <a:p>
          <a:endParaRPr lang="en-US"/>
        </a:p>
      </dgm:t>
    </dgm:pt>
    <dgm:pt modelId="{A138F20F-2927-4DDA-B202-8687A709262C}" type="sibTrans" cxnId="{BACE58E2-3B31-4AA4-8C44-73A23CA6AEE7}">
      <dgm:prSet phldrT="2" phldr="0"/>
      <dgm:spPr/>
      <dgm:t>
        <a:bodyPr/>
        <a:lstStyle/>
        <a:p>
          <a:r>
            <a:rPr lang="en-US"/>
            <a:t>2</a:t>
          </a:r>
        </a:p>
      </dgm:t>
    </dgm:pt>
    <dgm:pt modelId="{C84C32D0-6C75-46CD-9F20-2A65F9A27D88}">
      <dgm:prSet/>
      <dgm:spPr/>
      <dgm:t>
        <a:bodyPr/>
        <a:lstStyle/>
        <a:p>
          <a:r>
            <a:rPr lang="en-US"/>
            <a:t>Maintain social connections</a:t>
          </a:r>
        </a:p>
      </dgm:t>
    </dgm:pt>
    <dgm:pt modelId="{29BAC6E6-79FE-4142-92FA-068B61697129}" type="parTrans" cxnId="{07AFBAE6-073A-47C0-89FD-27710E6DF349}">
      <dgm:prSet/>
      <dgm:spPr/>
      <dgm:t>
        <a:bodyPr/>
        <a:lstStyle/>
        <a:p>
          <a:endParaRPr lang="en-US"/>
        </a:p>
      </dgm:t>
    </dgm:pt>
    <dgm:pt modelId="{20C7B683-EDE0-4752-83EE-D46413000759}" type="sibTrans" cxnId="{07AFBAE6-073A-47C0-89FD-27710E6DF349}">
      <dgm:prSet phldrT="3" phldr="0"/>
      <dgm:spPr/>
      <dgm:t>
        <a:bodyPr/>
        <a:lstStyle/>
        <a:p>
          <a:r>
            <a:rPr lang="en-US"/>
            <a:t>3</a:t>
          </a:r>
        </a:p>
      </dgm:t>
    </dgm:pt>
    <dgm:pt modelId="{D4BBEEF4-A3FE-49AA-BABC-3348267309FD}">
      <dgm:prSet/>
      <dgm:spPr/>
      <dgm:t>
        <a:bodyPr/>
        <a:lstStyle/>
        <a:p>
          <a:r>
            <a:rPr lang="en-US"/>
            <a:t>Surround yourself with positive support</a:t>
          </a:r>
        </a:p>
      </dgm:t>
    </dgm:pt>
    <dgm:pt modelId="{8672553A-B9B9-4FE3-A12E-06107C13E6F7}" type="parTrans" cxnId="{1BD8CE34-95A1-4CBA-849C-A28DA0E46C6F}">
      <dgm:prSet/>
      <dgm:spPr/>
      <dgm:t>
        <a:bodyPr/>
        <a:lstStyle/>
        <a:p>
          <a:endParaRPr lang="en-US"/>
        </a:p>
      </dgm:t>
    </dgm:pt>
    <dgm:pt modelId="{9F84877E-9263-441A-AB76-F32F0B12B956}" type="sibTrans" cxnId="{1BD8CE34-95A1-4CBA-849C-A28DA0E46C6F}">
      <dgm:prSet phldrT="4" phldr="0"/>
      <dgm:spPr/>
      <dgm:t>
        <a:bodyPr/>
        <a:lstStyle/>
        <a:p>
          <a:r>
            <a:rPr lang="en-US"/>
            <a:t>4</a:t>
          </a:r>
        </a:p>
      </dgm:t>
    </dgm:pt>
    <dgm:pt modelId="{8DEF6CEE-E5E1-421E-81F8-A76492CA74D4}" type="pres">
      <dgm:prSet presAssocID="{3BA327DF-B703-47CF-900B-D9D0FD266AA8}" presName="Name0" presStyleCnt="0">
        <dgm:presLayoutVars>
          <dgm:animLvl val="lvl"/>
          <dgm:resizeHandles val="exact"/>
        </dgm:presLayoutVars>
      </dgm:prSet>
      <dgm:spPr/>
    </dgm:pt>
    <dgm:pt modelId="{C7ACDEBD-EBF5-4057-95F8-E38B8777A84E}" type="pres">
      <dgm:prSet presAssocID="{7A6EE388-AE13-456F-969E-F09E01FF3095}" presName="compositeNode" presStyleCnt="0">
        <dgm:presLayoutVars>
          <dgm:bulletEnabled val="1"/>
        </dgm:presLayoutVars>
      </dgm:prSet>
      <dgm:spPr/>
    </dgm:pt>
    <dgm:pt modelId="{778378BE-9695-4509-80D4-D87DDB4CE25D}" type="pres">
      <dgm:prSet presAssocID="{7A6EE388-AE13-456F-969E-F09E01FF3095}" presName="bgRect" presStyleLbl="bgAccFollowNode1" presStyleIdx="0" presStyleCnt="4"/>
      <dgm:spPr/>
    </dgm:pt>
    <dgm:pt modelId="{83C54034-DDF4-44B7-B1F1-10E475131BEF}" type="pres">
      <dgm:prSet presAssocID="{457FBBDB-7022-4E20-B076-F318F71F56A3}" presName="sibTransNodeCircle" presStyleLbl="alignNode1" presStyleIdx="0" presStyleCnt="8">
        <dgm:presLayoutVars>
          <dgm:chMax val="0"/>
          <dgm:bulletEnabled/>
        </dgm:presLayoutVars>
      </dgm:prSet>
      <dgm:spPr/>
    </dgm:pt>
    <dgm:pt modelId="{2FBCD2E4-CD9A-421D-A925-DB024A553607}" type="pres">
      <dgm:prSet presAssocID="{7A6EE388-AE13-456F-969E-F09E01FF3095}" presName="bottomLine" presStyleLbl="alignNode1" presStyleIdx="1" presStyleCnt="8">
        <dgm:presLayoutVars/>
      </dgm:prSet>
      <dgm:spPr/>
    </dgm:pt>
    <dgm:pt modelId="{74138291-EF2E-47C9-AE5F-FED5E247E423}" type="pres">
      <dgm:prSet presAssocID="{7A6EE388-AE13-456F-969E-F09E01FF3095}" presName="nodeText" presStyleLbl="bgAccFollowNode1" presStyleIdx="0" presStyleCnt="4">
        <dgm:presLayoutVars>
          <dgm:bulletEnabled val="1"/>
        </dgm:presLayoutVars>
      </dgm:prSet>
      <dgm:spPr/>
    </dgm:pt>
    <dgm:pt modelId="{D1C25358-F10B-413E-A7C6-BC54F4CF6486}" type="pres">
      <dgm:prSet presAssocID="{457FBBDB-7022-4E20-B076-F318F71F56A3}" presName="sibTrans" presStyleCnt="0"/>
      <dgm:spPr/>
    </dgm:pt>
    <dgm:pt modelId="{F4235FB5-DB23-4573-9C90-D9563C4876B1}" type="pres">
      <dgm:prSet presAssocID="{94998D37-0F92-4366-BA11-0610383983AE}" presName="compositeNode" presStyleCnt="0">
        <dgm:presLayoutVars>
          <dgm:bulletEnabled val="1"/>
        </dgm:presLayoutVars>
      </dgm:prSet>
      <dgm:spPr/>
    </dgm:pt>
    <dgm:pt modelId="{B34CFDCE-9D83-4F96-A2B4-5C4D5BFBDA66}" type="pres">
      <dgm:prSet presAssocID="{94998D37-0F92-4366-BA11-0610383983AE}" presName="bgRect" presStyleLbl="bgAccFollowNode1" presStyleIdx="1" presStyleCnt="4"/>
      <dgm:spPr/>
    </dgm:pt>
    <dgm:pt modelId="{58A3CDEE-2A74-40AF-939E-552A3D781334}" type="pres">
      <dgm:prSet presAssocID="{A138F20F-2927-4DDA-B202-8687A709262C}" presName="sibTransNodeCircle" presStyleLbl="alignNode1" presStyleIdx="2" presStyleCnt="8">
        <dgm:presLayoutVars>
          <dgm:chMax val="0"/>
          <dgm:bulletEnabled/>
        </dgm:presLayoutVars>
      </dgm:prSet>
      <dgm:spPr/>
    </dgm:pt>
    <dgm:pt modelId="{E9F2D68F-E533-460F-8227-1B12DF5FEBA7}" type="pres">
      <dgm:prSet presAssocID="{94998D37-0F92-4366-BA11-0610383983AE}" presName="bottomLine" presStyleLbl="alignNode1" presStyleIdx="3" presStyleCnt="8">
        <dgm:presLayoutVars/>
      </dgm:prSet>
      <dgm:spPr/>
    </dgm:pt>
    <dgm:pt modelId="{95786FB6-35DE-46E5-A21A-BF53DAD53D40}" type="pres">
      <dgm:prSet presAssocID="{94998D37-0F92-4366-BA11-0610383983AE}" presName="nodeText" presStyleLbl="bgAccFollowNode1" presStyleIdx="1" presStyleCnt="4">
        <dgm:presLayoutVars>
          <dgm:bulletEnabled val="1"/>
        </dgm:presLayoutVars>
      </dgm:prSet>
      <dgm:spPr/>
    </dgm:pt>
    <dgm:pt modelId="{8FC24059-0118-408B-BF88-C46FF7659CA8}" type="pres">
      <dgm:prSet presAssocID="{A138F20F-2927-4DDA-B202-8687A709262C}" presName="sibTrans" presStyleCnt="0"/>
      <dgm:spPr/>
    </dgm:pt>
    <dgm:pt modelId="{B21F6A7D-63A6-4DF6-9DAA-778C2FA4072F}" type="pres">
      <dgm:prSet presAssocID="{C84C32D0-6C75-46CD-9F20-2A65F9A27D88}" presName="compositeNode" presStyleCnt="0">
        <dgm:presLayoutVars>
          <dgm:bulletEnabled val="1"/>
        </dgm:presLayoutVars>
      </dgm:prSet>
      <dgm:spPr/>
    </dgm:pt>
    <dgm:pt modelId="{BDFBC86A-7CD4-41B0-9ACC-4FFE672DBD03}" type="pres">
      <dgm:prSet presAssocID="{C84C32D0-6C75-46CD-9F20-2A65F9A27D88}" presName="bgRect" presStyleLbl="bgAccFollowNode1" presStyleIdx="2" presStyleCnt="4"/>
      <dgm:spPr/>
    </dgm:pt>
    <dgm:pt modelId="{5AB7C0C2-FA87-448D-9E64-418403954089}" type="pres">
      <dgm:prSet presAssocID="{20C7B683-EDE0-4752-83EE-D46413000759}" presName="sibTransNodeCircle" presStyleLbl="alignNode1" presStyleIdx="4" presStyleCnt="8">
        <dgm:presLayoutVars>
          <dgm:chMax val="0"/>
          <dgm:bulletEnabled/>
        </dgm:presLayoutVars>
      </dgm:prSet>
      <dgm:spPr/>
    </dgm:pt>
    <dgm:pt modelId="{C3A3D2F7-242B-4942-9D1F-B9A8C5A7830C}" type="pres">
      <dgm:prSet presAssocID="{C84C32D0-6C75-46CD-9F20-2A65F9A27D88}" presName="bottomLine" presStyleLbl="alignNode1" presStyleIdx="5" presStyleCnt="8">
        <dgm:presLayoutVars/>
      </dgm:prSet>
      <dgm:spPr/>
    </dgm:pt>
    <dgm:pt modelId="{188025E7-3C67-41FE-B044-445D71BF18EE}" type="pres">
      <dgm:prSet presAssocID="{C84C32D0-6C75-46CD-9F20-2A65F9A27D88}" presName="nodeText" presStyleLbl="bgAccFollowNode1" presStyleIdx="2" presStyleCnt="4">
        <dgm:presLayoutVars>
          <dgm:bulletEnabled val="1"/>
        </dgm:presLayoutVars>
      </dgm:prSet>
      <dgm:spPr/>
    </dgm:pt>
    <dgm:pt modelId="{2550D18F-B0D1-45D5-8FEB-FBB3BA366B0E}" type="pres">
      <dgm:prSet presAssocID="{20C7B683-EDE0-4752-83EE-D46413000759}" presName="sibTrans" presStyleCnt="0"/>
      <dgm:spPr/>
    </dgm:pt>
    <dgm:pt modelId="{B1684233-2BCB-4082-8BE6-DA71B8C4290E}" type="pres">
      <dgm:prSet presAssocID="{D4BBEEF4-A3FE-49AA-BABC-3348267309FD}" presName="compositeNode" presStyleCnt="0">
        <dgm:presLayoutVars>
          <dgm:bulletEnabled val="1"/>
        </dgm:presLayoutVars>
      </dgm:prSet>
      <dgm:spPr/>
    </dgm:pt>
    <dgm:pt modelId="{B102EF54-1548-4CF4-8893-0B5B905E489C}" type="pres">
      <dgm:prSet presAssocID="{D4BBEEF4-A3FE-49AA-BABC-3348267309FD}" presName="bgRect" presStyleLbl="bgAccFollowNode1" presStyleIdx="3" presStyleCnt="4"/>
      <dgm:spPr/>
    </dgm:pt>
    <dgm:pt modelId="{6DFC073B-A58B-4975-ADA9-44D6B715E1E4}" type="pres">
      <dgm:prSet presAssocID="{9F84877E-9263-441A-AB76-F32F0B12B956}" presName="sibTransNodeCircle" presStyleLbl="alignNode1" presStyleIdx="6" presStyleCnt="8">
        <dgm:presLayoutVars>
          <dgm:chMax val="0"/>
          <dgm:bulletEnabled/>
        </dgm:presLayoutVars>
      </dgm:prSet>
      <dgm:spPr/>
    </dgm:pt>
    <dgm:pt modelId="{34A530E1-824F-4515-BF87-45E82D611B36}" type="pres">
      <dgm:prSet presAssocID="{D4BBEEF4-A3FE-49AA-BABC-3348267309FD}" presName="bottomLine" presStyleLbl="alignNode1" presStyleIdx="7" presStyleCnt="8">
        <dgm:presLayoutVars/>
      </dgm:prSet>
      <dgm:spPr/>
    </dgm:pt>
    <dgm:pt modelId="{3E69BCD0-C3DC-4474-8439-0A84560A4448}" type="pres">
      <dgm:prSet presAssocID="{D4BBEEF4-A3FE-49AA-BABC-3348267309FD}" presName="nodeText" presStyleLbl="bgAccFollowNode1" presStyleIdx="3" presStyleCnt="4">
        <dgm:presLayoutVars>
          <dgm:bulletEnabled val="1"/>
        </dgm:presLayoutVars>
      </dgm:prSet>
      <dgm:spPr/>
    </dgm:pt>
  </dgm:ptLst>
  <dgm:cxnLst>
    <dgm:cxn modelId="{91565F0D-0859-4883-B57F-6071C9149B66}" type="presOf" srcId="{D4BBEEF4-A3FE-49AA-BABC-3348267309FD}" destId="{B102EF54-1548-4CF4-8893-0B5B905E489C}" srcOrd="0" destOrd="0" presId="urn:microsoft.com/office/officeart/2016/7/layout/BasicLinearProcessNumbered"/>
    <dgm:cxn modelId="{E14E4F29-EE3D-4636-B48A-49A61A728097}" type="presOf" srcId="{20C7B683-EDE0-4752-83EE-D46413000759}" destId="{5AB7C0C2-FA87-448D-9E64-418403954089}" srcOrd="0" destOrd="0" presId="urn:microsoft.com/office/officeart/2016/7/layout/BasicLinearProcessNumbered"/>
    <dgm:cxn modelId="{1BD8CE34-95A1-4CBA-849C-A28DA0E46C6F}" srcId="{3BA327DF-B703-47CF-900B-D9D0FD266AA8}" destId="{D4BBEEF4-A3FE-49AA-BABC-3348267309FD}" srcOrd="3" destOrd="0" parTransId="{8672553A-B9B9-4FE3-A12E-06107C13E6F7}" sibTransId="{9F84877E-9263-441A-AB76-F32F0B12B956}"/>
    <dgm:cxn modelId="{7914125E-AB0C-434C-8226-80D02E990F33}" type="presOf" srcId="{C84C32D0-6C75-46CD-9F20-2A65F9A27D88}" destId="{188025E7-3C67-41FE-B044-445D71BF18EE}" srcOrd="1" destOrd="0" presId="urn:microsoft.com/office/officeart/2016/7/layout/BasicLinearProcessNumbered"/>
    <dgm:cxn modelId="{AA89AB64-1CE9-49B8-ADCC-F899AF31DF84}" type="presOf" srcId="{457FBBDB-7022-4E20-B076-F318F71F56A3}" destId="{83C54034-DDF4-44B7-B1F1-10E475131BEF}" srcOrd="0" destOrd="0" presId="urn:microsoft.com/office/officeart/2016/7/layout/BasicLinearProcessNumbered"/>
    <dgm:cxn modelId="{6D0C1845-CA7D-4EEA-B101-98C3E9F502D9}" srcId="{3BA327DF-B703-47CF-900B-D9D0FD266AA8}" destId="{7A6EE388-AE13-456F-969E-F09E01FF3095}" srcOrd="0" destOrd="0" parTransId="{D195C43F-69CB-4439-91AA-4C3D16D30957}" sibTransId="{457FBBDB-7022-4E20-B076-F318F71F56A3}"/>
    <dgm:cxn modelId="{FF33BD65-276B-48C4-98EB-510BA0231730}" type="presOf" srcId="{9F84877E-9263-441A-AB76-F32F0B12B956}" destId="{6DFC073B-A58B-4975-ADA9-44D6B715E1E4}" srcOrd="0" destOrd="0" presId="urn:microsoft.com/office/officeart/2016/7/layout/BasicLinearProcessNumbered"/>
    <dgm:cxn modelId="{E12EBC6D-B54E-4F75-8FCC-052E9624F3C9}" type="presOf" srcId="{A138F20F-2927-4DDA-B202-8687A709262C}" destId="{58A3CDEE-2A74-40AF-939E-552A3D781334}" srcOrd="0" destOrd="0" presId="urn:microsoft.com/office/officeart/2016/7/layout/BasicLinearProcessNumbered"/>
    <dgm:cxn modelId="{CE52C574-4CF4-4A77-9BD1-364179B8D627}" type="presOf" srcId="{3BA327DF-B703-47CF-900B-D9D0FD266AA8}" destId="{8DEF6CEE-E5E1-421E-81F8-A76492CA74D4}" srcOrd="0" destOrd="0" presId="urn:microsoft.com/office/officeart/2016/7/layout/BasicLinearProcessNumbered"/>
    <dgm:cxn modelId="{0122D395-731F-488C-A22B-FA4504B8BD3B}" type="presOf" srcId="{94998D37-0F92-4366-BA11-0610383983AE}" destId="{95786FB6-35DE-46E5-A21A-BF53DAD53D40}" srcOrd="1" destOrd="0" presId="urn:microsoft.com/office/officeart/2016/7/layout/BasicLinearProcessNumbered"/>
    <dgm:cxn modelId="{DD86A0A2-BCB6-4BB7-800D-84D884B4BC14}" type="presOf" srcId="{7A6EE388-AE13-456F-969E-F09E01FF3095}" destId="{74138291-EF2E-47C9-AE5F-FED5E247E423}" srcOrd="1" destOrd="0" presId="urn:microsoft.com/office/officeart/2016/7/layout/BasicLinearProcessNumbered"/>
    <dgm:cxn modelId="{66C05FAB-0A07-41DE-AFA4-65FD92ABD0F7}" type="presOf" srcId="{D4BBEEF4-A3FE-49AA-BABC-3348267309FD}" destId="{3E69BCD0-C3DC-4474-8439-0A84560A4448}" srcOrd="1" destOrd="0" presId="urn:microsoft.com/office/officeart/2016/7/layout/BasicLinearProcessNumbered"/>
    <dgm:cxn modelId="{ED1059BA-9859-4C48-A8D9-5596FA8912A9}" type="presOf" srcId="{94998D37-0F92-4366-BA11-0610383983AE}" destId="{B34CFDCE-9D83-4F96-A2B4-5C4D5BFBDA66}" srcOrd="0" destOrd="0" presId="urn:microsoft.com/office/officeart/2016/7/layout/BasicLinearProcessNumbered"/>
    <dgm:cxn modelId="{BACE58E2-3B31-4AA4-8C44-73A23CA6AEE7}" srcId="{3BA327DF-B703-47CF-900B-D9D0FD266AA8}" destId="{94998D37-0F92-4366-BA11-0610383983AE}" srcOrd="1" destOrd="0" parTransId="{F10E98C6-B081-44E6-84B0-F57EBE0DD795}" sibTransId="{A138F20F-2927-4DDA-B202-8687A709262C}"/>
    <dgm:cxn modelId="{07AFBAE6-073A-47C0-89FD-27710E6DF349}" srcId="{3BA327DF-B703-47CF-900B-D9D0FD266AA8}" destId="{C84C32D0-6C75-46CD-9F20-2A65F9A27D88}" srcOrd="2" destOrd="0" parTransId="{29BAC6E6-79FE-4142-92FA-068B61697129}" sibTransId="{20C7B683-EDE0-4752-83EE-D46413000759}"/>
    <dgm:cxn modelId="{CBC4B9F0-E60E-4903-B70C-B72C0074686A}" type="presOf" srcId="{7A6EE388-AE13-456F-969E-F09E01FF3095}" destId="{778378BE-9695-4509-80D4-D87DDB4CE25D}" srcOrd="0" destOrd="0" presId="urn:microsoft.com/office/officeart/2016/7/layout/BasicLinearProcessNumbered"/>
    <dgm:cxn modelId="{8C2FA1F1-2ED0-4E53-847D-391122496CA8}" type="presOf" srcId="{C84C32D0-6C75-46CD-9F20-2A65F9A27D88}" destId="{BDFBC86A-7CD4-41B0-9ACC-4FFE672DBD03}" srcOrd="0" destOrd="0" presId="urn:microsoft.com/office/officeart/2016/7/layout/BasicLinearProcessNumbered"/>
    <dgm:cxn modelId="{A72244F8-4265-41DB-86DE-82DB531C03FF}" type="presParOf" srcId="{8DEF6CEE-E5E1-421E-81F8-A76492CA74D4}" destId="{C7ACDEBD-EBF5-4057-95F8-E38B8777A84E}" srcOrd="0" destOrd="0" presId="urn:microsoft.com/office/officeart/2016/7/layout/BasicLinearProcessNumbered"/>
    <dgm:cxn modelId="{1B5D0C20-D991-415B-9EB0-98BB772A8449}" type="presParOf" srcId="{C7ACDEBD-EBF5-4057-95F8-E38B8777A84E}" destId="{778378BE-9695-4509-80D4-D87DDB4CE25D}" srcOrd="0" destOrd="0" presId="urn:microsoft.com/office/officeart/2016/7/layout/BasicLinearProcessNumbered"/>
    <dgm:cxn modelId="{19DB9C19-C87B-41F6-9F3F-C9902891F40A}" type="presParOf" srcId="{C7ACDEBD-EBF5-4057-95F8-E38B8777A84E}" destId="{83C54034-DDF4-44B7-B1F1-10E475131BEF}" srcOrd="1" destOrd="0" presId="urn:microsoft.com/office/officeart/2016/7/layout/BasicLinearProcessNumbered"/>
    <dgm:cxn modelId="{337F42D9-4544-4088-B88D-9406D29C3D0C}" type="presParOf" srcId="{C7ACDEBD-EBF5-4057-95F8-E38B8777A84E}" destId="{2FBCD2E4-CD9A-421D-A925-DB024A553607}" srcOrd="2" destOrd="0" presId="urn:microsoft.com/office/officeart/2016/7/layout/BasicLinearProcessNumbered"/>
    <dgm:cxn modelId="{5F9F24A1-11AD-4AA7-BF9D-F3EED53999F4}" type="presParOf" srcId="{C7ACDEBD-EBF5-4057-95F8-E38B8777A84E}" destId="{74138291-EF2E-47C9-AE5F-FED5E247E423}" srcOrd="3" destOrd="0" presId="urn:microsoft.com/office/officeart/2016/7/layout/BasicLinearProcessNumbered"/>
    <dgm:cxn modelId="{B83C9D0A-5F2F-428F-A00A-2DF9F35E2FBD}" type="presParOf" srcId="{8DEF6CEE-E5E1-421E-81F8-A76492CA74D4}" destId="{D1C25358-F10B-413E-A7C6-BC54F4CF6486}" srcOrd="1" destOrd="0" presId="urn:microsoft.com/office/officeart/2016/7/layout/BasicLinearProcessNumbered"/>
    <dgm:cxn modelId="{6078FD4A-DEDC-418E-839D-65CFD2D5D1AD}" type="presParOf" srcId="{8DEF6CEE-E5E1-421E-81F8-A76492CA74D4}" destId="{F4235FB5-DB23-4573-9C90-D9563C4876B1}" srcOrd="2" destOrd="0" presId="urn:microsoft.com/office/officeart/2016/7/layout/BasicLinearProcessNumbered"/>
    <dgm:cxn modelId="{AE53FE90-9FFE-4504-882A-667FBBC7EE47}" type="presParOf" srcId="{F4235FB5-DB23-4573-9C90-D9563C4876B1}" destId="{B34CFDCE-9D83-4F96-A2B4-5C4D5BFBDA66}" srcOrd="0" destOrd="0" presId="urn:microsoft.com/office/officeart/2016/7/layout/BasicLinearProcessNumbered"/>
    <dgm:cxn modelId="{46EAE752-0A3E-4418-A792-7533305374E4}" type="presParOf" srcId="{F4235FB5-DB23-4573-9C90-D9563C4876B1}" destId="{58A3CDEE-2A74-40AF-939E-552A3D781334}" srcOrd="1" destOrd="0" presId="urn:microsoft.com/office/officeart/2016/7/layout/BasicLinearProcessNumbered"/>
    <dgm:cxn modelId="{99D6D8A1-8C5A-4A64-943E-EB413EF5F683}" type="presParOf" srcId="{F4235FB5-DB23-4573-9C90-D9563C4876B1}" destId="{E9F2D68F-E533-460F-8227-1B12DF5FEBA7}" srcOrd="2" destOrd="0" presId="urn:microsoft.com/office/officeart/2016/7/layout/BasicLinearProcessNumbered"/>
    <dgm:cxn modelId="{8240261F-043F-4372-9AEB-A975CCC923D2}" type="presParOf" srcId="{F4235FB5-DB23-4573-9C90-D9563C4876B1}" destId="{95786FB6-35DE-46E5-A21A-BF53DAD53D40}" srcOrd="3" destOrd="0" presId="urn:microsoft.com/office/officeart/2016/7/layout/BasicLinearProcessNumbered"/>
    <dgm:cxn modelId="{46D935A3-163D-4E6B-8478-22A8964E7772}" type="presParOf" srcId="{8DEF6CEE-E5E1-421E-81F8-A76492CA74D4}" destId="{8FC24059-0118-408B-BF88-C46FF7659CA8}" srcOrd="3" destOrd="0" presId="urn:microsoft.com/office/officeart/2016/7/layout/BasicLinearProcessNumbered"/>
    <dgm:cxn modelId="{EE430697-D48F-4E9B-98AC-2F67B3F1B8AD}" type="presParOf" srcId="{8DEF6CEE-E5E1-421E-81F8-A76492CA74D4}" destId="{B21F6A7D-63A6-4DF6-9DAA-778C2FA4072F}" srcOrd="4" destOrd="0" presId="urn:microsoft.com/office/officeart/2016/7/layout/BasicLinearProcessNumbered"/>
    <dgm:cxn modelId="{4BC2AD81-B841-4171-BB70-BA66A083CF21}" type="presParOf" srcId="{B21F6A7D-63A6-4DF6-9DAA-778C2FA4072F}" destId="{BDFBC86A-7CD4-41B0-9ACC-4FFE672DBD03}" srcOrd="0" destOrd="0" presId="urn:microsoft.com/office/officeart/2016/7/layout/BasicLinearProcessNumbered"/>
    <dgm:cxn modelId="{45CFFF5D-C131-40EC-B0A0-DB91D92FE485}" type="presParOf" srcId="{B21F6A7D-63A6-4DF6-9DAA-778C2FA4072F}" destId="{5AB7C0C2-FA87-448D-9E64-418403954089}" srcOrd="1" destOrd="0" presId="urn:microsoft.com/office/officeart/2016/7/layout/BasicLinearProcessNumbered"/>
    <dgm:cxn modelId="{BCED06A8-0376-4C2F-A443-77E0F7EF30E6}" type="presParOf" srcId="{B21F6A7D-63A6-4DF6-9DAA-778C2FA4072F}" destId="{C3A3D2F7-242B-4942-9D1F-B9A8C5A7830C}" srcOrd="2" destOrd="0" presId="urn:microsoft.com/office/officeart/2016/7/layout/BasicLinearProcessNumbered"/>
    <dgm:cxn modelId="{311A8F66-0AA8-4381-8AE4-D588125092FB}" type="presParOf" srcId="{B21F6A7D-63A6-4DF6-9DAA-778C2FA4072F}" destId="{188025E7-3C67-41FE-B044-445D71BF18EE}" srcOrd="3" destOrd="0" presId="urn:microsoft.com/office/officeart/2016/7/layout/BasicLinearProcessNumbered"/>
    <dgm:cxn modelId="{949F4D8A-77C2-4A5C-A853-5DF12C1039B0}" type="presParOf" srcId="{8DEF6CEE-E5E1-421E-81F8-A76492CA74D4}" destId="{2550D18F-B0D1-45D5-8FEB-FBB3BA366B0E}" srcOrd="5" destOrd="0" presId="urn:microsoft.com/office/officeart/2016/7/layout/BasicLinearProcessNumbered"/>
    <dgm:cxn modelId="{7DF336F3-9A4E-4928-B7A5-6FB2E444F048}" type="presParOf" srcId="{8DEF6CEE-E5E1-421E-81F8-A76492CA74D4}" destId="{B1684233-2BCB-4082-8BE6-DA71B8C4290E}" srcOrd="6" destOrd="0" presId="urn:microsoft.com/office/officeart/2016/7/layout/BasicLinearProcessNumbered"/>
    <dgm:cxn modelId="{7CB445E2-2A2C-4509-A81F-CD80B54EB46D}" type="presParOf" srcId="{B1684233-2BCB-4082-8BE6-DA71B8C4290E}" destId="{B102EF54-1548-4CF4-8893-0B5B905E489C}" srcOrd="0" destOrd="0" presId="urn:microsoft.com/office/officeart/2016/7/layout/BasicLinearProcessNumbered"/>
    <dgm:cxn modelId="{B4184155-6643-4C1A-8ECA-5F00C393BCE6}" type="presParOf" srcId="{B1684233-2BCB-4082-8BE6-DA71B8C4290E}" destId="{6DFC073B-A58B-4975-ADA9-44D6B715E1E4}" srcOrd="1" destOrd="0" presId="urn:microsoft.com/office/officeart/2016/7/layout/BasicLinearProcessNumbered"/>
    <dgm:cxn modelId="{5EB0C405-CAD9-4C19-8353-15E4ABBA4400}" type="presParOf" srcId="{B1684233-2BCB-4082-8BE6-DA71B8C4290E}" destId="{34A530E1-824F-4515-BF87-45E82D611B36}" srcOrd="2" destOrd="0" presId="urn:microsoft.com/office/officeart/2016/7/layout/BasicLinearProcessNumbered"/>
    <dgm:cxn modelId="{74185347-B37A-41F1-8CBA-F412BF7E5B24}" type="presParOf" srcId="{B1684233-2BCB-4082-8BE6-DA71B8C4290E}" destId="{3E69BCD0-C3DC-4474-8439-0A84560A4448}"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5E20C7-E135-4DDB-85A5-D94EAF42B1B3}"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6CEA82B-61BE-4D44-9ADA-071CD10E51D7}">
      <dgm:prSet custT="1"/>
      <dgm:spPr/>
      <dgm:t>
        <a:bodyPr/>
        <a:lstStyle/>
        <a:p>
          <a:pPr>
            <a:defRPr cap="all"/>
          </a:pPr>
          <a:r>
            <a:rPr lang="en-US" sz="1600" dirty="0"/>
            <a:t>Plan a time to take the test when others are less likely to interrupt/distract and also when internet bandwidth will not be stretched thin</a:t>
          </a:r>
        </a:p>
      </dgm:t>
    </dgm:pt>
    <dgm:pt modelId="{40E55C02-22D4-4348-A773-3130C94EBD38}" type="parTrans" cxnId="{08924BF0-2668-4A16-BD2C-1CBC409CE045}">
      <dgm:prSet/>
      <dgm:spPr/>
      <dgm:t>
        <a:bodyPr/>
        <a:lstStyle/>
        <a:p>
          <a:endParaRPr lang="en-US"/>
        </a:p>
      </dgm:t>
    </dgm:pt>
    <dgm:pt modelId="{C5334E2A-B664-40F5-B035-E39AFEC2E77C}" type="sibTrans" cxnId="{08924BF0-2668-4A16-BD2C-1CBC409CE045}">
      <dgm:prSet/>
      <dgm:spPr/>
      <dgm:t>
        <a:bodyPr/>
        <a:lstStyle/>
        <a:p>
          <a:endParaRPr lang="en-US"/>
        </a:p>
      </dgm:t>
    </dgm:pt>
    <dgm:pt modelId="{BA5961E1-3FDA-444C-AB74-BDBE32B526C5}">
      <dgm:prSet custT="1"/>
      <dgm:spPr/>
      <dgm:t>
        <a:bodyPr/>
        <a:lstStyle/>
        <a:p>
          <a:pPr>
            <a:defRPr cap="all"/>
          </a:pPr>
          <a:r>
            <a:rPr lang="en-US" sz="1600" dirty="0"/>
            <a:t>Find a quiet, private space and put a sign on the door/notify others that you are taking a test</a:t>
          </a:r>
        </a:p>
      </dgm:t>
    </dgm:pt>
    <dgm:pt modelId="{866F9C37-703D-4D71-88BC-8A912FB3C153}" type="parTrans" cxnId="{B158DD2A-11BE-468D-A67D-92312D559A42}">
      <dgm:prSet/>
      <dgm:spPr/>
      <dgm:t>
        <a:bodyPr/>
        <a:lstStyle/>
        <a:p>
          <a:endParaRPr lang="en-US"/>
        </a:p>
      </dgm:t>
    </dgm:pt>
    <dgm:pt modelId="{F28BD37D-1CE8-4611-BB12-7BED85377BEC}" type="sibTrans" cxnId="{B158DD2A-11BE-468D-A67D-92312D559A42}">
      <dgm:prSet/>
      <dgm:spPr/>
      <dgm:t>
        <a:bodyPr/>
        <a:lstStyle/>
        <a:p>
          <a:endParaRPr lang="en-US"/>
        </a:p>
      </dgm:t>
    </dgm:pt>
    <dgm:pt modelId="{654D0600-38C4-48BE-89E5-15781C9894D2}">
      <dgm:prSet custT="1"/>
      <dgm:spPr/>
      <dgm:t>
        <a:bodyPr/>
        <a:lstStyle/>
        <a:p>
          <a:pPr>
            <a:defRPr cap="all"/>
          </a:pPr>
          <a:r>
            <a:rPr lang="en-US" sz="1600" dirty="0"/>
            <a:t>Avoid chatting with others leading up to the exam.  Anxiety can be contagious!</a:t>
          </a:r>
        </a:p>
      </dgm:t>
    </dgm:pt>
    <dgm:pt modelId="{B98DB854-AE64-408F-8285-BF98B67D04CC}" type="parTrans" cxnId="{3BF82D6B-91E3-47E1-A8E0-C50E29F843D0}">
      <dgm:prSet/>
      <dgm:spPr/>
      <dgm:t>
        <a:bodyPr/>
        <a:lstStyle/>
        <a:p>
          <a:endParaRPr lang="en-US"/>
        </a:p>
      </dgm:t>
    </dgm:pt>
    <dgm:pt modelId="{6C1E7881-2CB4-41FC-BD4F-F0C37A44D780}" type="sibTrans" cxnId="{3BF82D6B-91E3-47E1-A8E0-C50E29F843D0}">
      <dgm:prSet/>
      <dgm:spPr/>
      <dgm:t>
        <a:bodyPr/>
        <a:lstStyle/>
        <a:p>
          <a:endParaRPr lang="en-US"/>
        </a:p>
      </dgm:t>
    </dgm:pt>
    <dgm:pt modelId="{5A55CAB6-1512-4FE8-86B7-0C19A302749A}">
      <dgm:prSet custT="1"/>
      <dgm:spPr/>
      <dgm:t>
        <a:bodyPr/>
        <a:lstStyle/>
        <a:p>
          <a:pPr>
            <a:defRPr cap="all"/>
          </a:pPr>
          <a:r>
            <a:rPr lang="en-US" sz="1600" dirty="0"/>
            <a:t>Have a strategy for dealing with distraction, e.g. telling yourself “remain calm”</a:t>
          </a:r>
        </a:p>
      </dgm:t>
    </dgm:pt>
    <dgm:pt modelId="{549C4A17-2CCA-4B34-B810-B9B6CB712C5F}" type="parTrans" cxnId="{FC6CCE35-3B91-4450-BDB0-F29B35E00F29}">
      <dgm:prSet/>
      <dgm:spPr/>
      <dgm:t>
        <a:bodyPr/>
        <a:lstStyle/>
        <a:p>
          <a:endParaRPr lang="en-US"/>
        </a:p>
      </dgm:t>
    </dgm:pt>
    <dgm:pt modelId="{DA562EF0-0B48-4AD8-93CF-97661419508B}" type="sibTrans" cxnId="{FC6CCE35-3B91-4450-BDB0-F29B35E00F29}">
      <dgm:prSet/>
      <dgm:spPr/>
      <dgm:t>
        <a:bodyPr/>
        <a:lstStyle/>
        <a:p>
          <a:endParaRPr lang="en-US"/>
        </a:p>
      </dgm:t>
    </dgm:pt>
    <dgm:pt modelId="{211493B6-71AC-4AFE-A809-196B64557F9C}" type="pres">
      <dgm:prSet presAssocID="{515E20C7-E135-4DDB-85A5-D94EAF42B1B3}" presName="root" presStyleCnt="0">
        <dgm:presLayoutVars>
          <dgm:dir/>
          <dgm:resizeHandles val="exact"/>
        </dgm:presLayoutVars>
      </dgm:prSet>
      <dgm:spPr/>
    </dgm:pt>
    <dgm:pt modelId="{3706037F-8A01-4BEE-A121-9CF6CDEF090D}" type="pres">
      <dgm:prSet presAssocID="{F6CEA82B-61BE-4D44-9ADA-071CD10E51D7}" presName="compNode" presStyleCnt="0"/>
      <dgm:spPr/>
    </dgm:pt>
    <dgm:pt modelId="{0893FE76-E514-4571-AA09-5F88E7C2534D}" type="pres">
      <dgm:prSet presAssocID="{F6CEA82B-61BE-4D44-9ADA-071CD10E51D7}" presName="iconBgRect" presStyleLbl="bgShp" presStyleIdx="0" presStyleCnt="4"/>
      <dgm:spPr>
        <a:prstGeom prst="round2DiagRect">
          <a:avLst>
            <a:gd name="adj1" fmla="val 29727"/>
            <a:gd name="adj2" fmla="val 0"/>
          </a:avLst>
        </a:prstGeom>
      </dgm:spPr>
    </dgm:pt>
    <dgm:pt modelId="{63AEACDF-639C-408C-AD58-AA5DB842D227}" type="pres">
      <dgm:prSet presAssocID="{F6CEA82B-61BE-4D44-9ADA-071CD10E51D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ed Bump"/>
        </a:ext>
      </dgm:extLst>
    </dgm:pt>
    <dgm:pt modelId="{CA399778-B12A-4D2F-89DE-DC27A2EFB29A}" type="pres">
      <dgm:prSet presAssocID="{F6CEA82B-61BE-4D44-9ADA-071CD10E51D7}" presName="spaceRect" presStyleCnt="0"/>
      <dgm:spPr/>
    </dgm:pt>
    <dgm:pt modelId="{4F13AC82-FF7D-4E00-AA93-3685F418DD9F}" type="pres">
      <dgm:prSet presAssocID="{F6CEA82B-61BE-4D44-9ADA-071CD10E51D7}" presName="textRect" presStyleLbl="revTx" presStyleIdx="0" presStyleCnt="4">
        <dgm:presLayoutVars>
          <dgm:chMax val="1"/>
          <dgm:chPref val="1"/>
        </dgm:presLayoutVars>
      </dgm:prSet>
      <dgm:spPr/>
    </dgm:pt>
    <dgm:pt modelId="{161EE6F3-1997-499B-9CD7-47215A158698}" type="pres">
      <dgm:prSet presAssocID="{C5334E2A-B664-40F5-B035-E39AFEC2E77C}" presName="sibTrans" presStyleCnt="0"/>
      <dgm:spPr/>
    </dgm:pt>
    <dgm:pt modelId="{D6551608-13E9-4FAD-8622-EA5D75F6D8D2}" type="pres">
      <dgm:prSet presAssocID="{BA5961E1-3FDA-444C-AB74-BDBE32B526C5}" presName="compNode" presStyleCnt="0"/>
      <dgm:spPr/>
    </dgm:pt>
    <dgm:pt modelId="{7C8FF6E3-7DFD-4A33-9BB0-CABBC435A11B}" type="pres">
      <dgm:prSet presAssocID="{BA5961E1-3FDA-444C-AB74-BDBE32B526C5}" presName="iconBgRect" presStyleLbl="bgShp" presStyleIdx="1" presStyleCnt="4"/>
      <dgm:spPr>
        <a:prstGeom prst="round2DiagRect">
          <a:avLst>
            <a:gd name="adj1" fmla="val 29727"/>
            <a:gd name="adj2" fmla="val 0"/>
          </a:avLst>
        </a:prstGeom>
      </dgm:spPr>
    </dgm:pt>
    <dgm:pt modelId="{45493700-D6D1-492C-A057-81C2B2C8A833}" type="pres">
      <dgm:prSet presAssocID="{BA5961E1-3FDA-444C-AB74-BDBE32B526C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oTouch"/>
        </a:ext>
      </dgm:extLst>
    </dgm:pt>
    <dgm:pt modelId="{19195444-EF50-4397-A67A-EDFC67DF37E1}" type="pres">
      <dgm:prSet presAssocID="{BA5961E1-3FDA-444C-AB74-BDBE32B526C5}" presName="spaceRect" presStyleCnt="0"/>
      <dgm:spPr/>
    </dgm:pt>
    <dgm:pt modelId="{52AD7A15-E1AD-4B21-920F-9156BC6DD0F3}" type="pres">
      <dgm:prSet presAssocID="{BA5961E1-3FDA-444C-AB74-BDBE32B526C5}" presName="textRect" presStyleLbl="revTx" presStyleIdx="1" presStyleCnt="4">
        <dgm:presLayoutVars>
          <dgm:chMax val="1"/>
          <dgm:chPref val="1"/>
        </dgm:presLayoutVars>
      </dgm:prSet>
      <dgm:spPr/>
    </dgm:pt>
    <dgm:pt modelId="{77FC3613-C76D-40E2-B6F8-CE1925E4B53E}" type="pres">
      <dgm:prSet presAssocID="{F28BD37D-1CE8-4611-BB12-7BED85377BEC}" presName="sibTrans" presStyleCnt="0"/>
      <dgm:spPr/>
    </dgm:pt>
    <dgm:pt modelId="{5EDC9287-AFFA-4429-A1AE-FE122310F2CC}" type="pres">
      <dgm:prSet presAssocID="{654D0600-38C4-48BE-89E5-15781C9894D2}" presName="compNode" presStyleCnt="0"/>
      <dgm:spPr/>
    </dgm:pt>
    <dgm:pt modelId="{9B6E876C-22B8-4474-9782-BE219DF5CE3D}" type="pres">
      <dgm:prSet presAssocID="{654D0600-38C4-48BE-89E5-15781C9894D2}" presName="iconBgRect" presStyleLbl="bgShp" presStyleIdx="2" presStyleCnt="4"/>
      <dgm:spPr>
        <a:prstGeom prst="round2DiagRect">
          <a:avLst>
            <a:gd name="adj1" fmla="val 29727"/>
            <a:gd name="adj2" fmla="val 0"/>
          </a:avLst>
        </a:prstGeom>
      </dgm:spPr>
    </dgm:pt>
    <dgm:pt modelId="{31966F2F-EE71-4C8E-87B8-E1A7311B29CE}" type="pres">
      <dgm:prSet presAssocID="{654D0600-38C4-48BE-89E5-15781C9894D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0B4E88E7-041E-4DF3-8535-35D0A66FA49B}" type="pres">
      <dgm:prSet presAssocID="{654D0600-38C4-48BE-89E5-15781C9894D2}" presName="spaceRect" presStyleCnt="0"/>
      <dgm:spPr/>
    </dgm:pt>
    <dgm:pt modelId="{92C4559C-9FE8-4458-8647-86F4BF9A2AB1}" type="pres">
      <dgm:prSet presAssocID="{654D0600-38C4-48BE-89E5-15781C9894D2}" presName="textRect" presStyleLbl="revTx" presStyleIdx="2" presStyleCnt="4">
        <dgm:presLayoutVars>
          <dgm:chMax val="1"/>
          <dgm:chPref val="1"/>
        </dgm:presLayoutVars>
      </dgm:prSet>
      <dgm:spPr/>
    </dgm:pt>
    <dgm:pt modelId="{F4DDD590-1502-47CC-AF06-58E17B7EB39F}" type="pres">
      <dgm:prSet presAssocID="{6C1E7881-2CB4-41FC-BD4F-F0C37A44D780}" presName="sibTrans" presStyleCnt="0"/>
      <dgm:spPr/>
    </dgm:pt>
    <dgm:pt modelId="{FB845781-37D1-4831-9DB5-3396F79A6B5D}" type="pres">
      <dgm:prSet presAssocID="{5A55CAB6-1512-4FE8-86B7-0C19A302749A}" presName="compNode" presStyleCnt="0"/>
      <dgm:spPr/>
    </dgm:pt>
    <dgm:pt modelId="{6E401CB5-1553-43D9-8B62-703BC40A0D77}" type="pres">
      <dgm:prSet presAssocID="{5A55CAB6-1512-4FE8-86B7-0C19A302749A}" presName="iconBgRect" presStyleLbl="bgShp" presStyleIdx="3" presStyleCnt="4"/>
      <dgm:spPr>
        <a:prstGeom prst="round2DiagRect">
          <a:avLst>
            <a:gd name="adj1" fmla="val 29727"/>
            <a:gd name="adj2" fmla="val 0"/>
          </a:avLst>
        </a:prstGeom>
      </dgm:spPr>
    </dgm:pt>
    <dgm:pt modelId="{78FBF8EA-BF1B-40E5-B847-F6B20D4223CA}" type="pres">
      <dgm:prSet presAssocID="{5A55CAB6-1512-4FE8-86B7-0C19A302749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fused Person"/>
        </a:ext>
      </dgm:extLst>
    </dgm:pt>
    <dgm:pt modelId="{593FA2E3-A97D-4300-911B-5F0FF697DABE}" type="pres">
      <dgm:prSet presAssocID="{5A55CAB6-1512-4FE8-86B7-0C19A302749A}" presName="spaceRect" presStyleCnt="0"/>
      <dgm:spPr/>
    </dgm:pt>
    <dgm:pt modelId="{73F2E7D7-9EB8-4A9C-A174-958B4D9A62FD}" type="pres">
      <dgm:prSet presAssocID="{5A55CAB6-1512-4FE8-86B7-0C19A302749A}" presName="textRect" presStyleLbl="revTx" presStyleIdx="3" presStyleCnt="4">
        <dgm:presLayoutVars>
          <dgm:chMax val="1"/>
          <dgm:chPref val="1"/>
        </dgm:presLayoutVars>
      </dgm:prSet>
      <dgm:spPr/>
    </dgm:pt>
  </dgm:ptLst>
  <dgm:cxnLst>
    <dgm:cxn modelId="{B158DD2A-11BE-468D-A67D-92312D559A42}" srcId="{515E20C7-E135-4DDB-85A5-D94EAF42B1B3}" destId="{BA5961E1-3FDA-444C-AB74-BDBE32B526C5}" srcOrd="1" destOrd="0" parTransId="{866F9C37-703D-4D71-88BC-8A912FB3C153}" sibTransId="{F28BD37D-1CE8-4611-BB12-7BED85377BEC}"/>
    <dgm:cxn modelId="{FC6CCE35-3B91-4450-BDB0-F29B35E00F29}" srcId="{515E20C7-E135-4DDB-85A5-D94EAF42B1B3}" destId="{5A55CAB6-1512-4FE8-86B7-0C19A302749A}" srcOrd="3" destOrd="0" parTransId="{549C4A17-2CCA-4B34-B810-B9B6CB712C5F}" sibTransId="{DA562EF0-0B48-4AD8-93CF-97661419508B}"/>
    <dgm:cxn modelId="{1CF4E33E-49B3-4590-BDF0-61FC0E1351F9}" type="presOf" srcId="{BA5961E1-3FDA-444C-AB74-BDBE32B526C5}" destId="{52AD7A15-E1AD-4B21-920F-9156BC6DD0F3}" srcOrd="0" destOrd="0" presId="urn:microsoft.com/office/officeart/2018/5/layout/IconLeafLabelList"/>
    <dgm:cxn modelId="{EE193761-CA7F-413D-A10E-DBC227C5982C}" type="presOf" srcId="{654D0600-38C4-48BE-89E5-15781C9894D2}" destId="{92C4559C-9FE8-4458-8647-86F4BF9A2AB1}" srcOrd="0" destOrd="0" presId="urn:microsoft.com/office/officeart/2018/5/layout/IconLeafLabelList"/>
    <dgm:cxn modelId="{7F2FA546-36D7-4E47-9887-0FFE8CCE2CB8}" type="presOf" srcId="{515E20C7-E135-4DDB-85A5-D94EAF42B1B3}" destId="{211493B6-71AC-4AFE-A809-196B64557F9C}" srcOrd="0" destOrd="0" presId="urn:microsoft.com/office/officeart/2018/5/layout/IconLeafLabelList"/>
    <dgm:cxn modelId="{3BF82D6B-91E3-47E1-A8E0-C50E29F843D0}" srcId="{515E20C7-E135-4DDB-85A5-D94EAF42B1B3}" destId="{654D0600-38C4-48BE-89E5-15781C9894D2}" srcOrd="2" destOrd="0" parTransId="{B98DB854-AE64-408F-8285-BF98B67D04CC}" sibTransId="{6C1E7881-2CB4-41FC-BD4F-F0C37A44D780}"/>
    <dgm:cxn modelId="{FCF9A6A9-ACD2-4722-9DA0-B4064AC49B6C}" type="presOf" srcId="{F6CEA82B-61BE-4D44-9ADA-071CD10E51D7}" destId="{4F13AC82-FF7D-4E00-AA93-3685F418DD9F}" srcOrd="0" destOrd="0" presId="urn:microsoft.com/office/officeart/2018/5/layout/IconLeafLabelList"/>
    <dgm:cxn modelId="{BCFBC0B4-726C-4593-B391-55EBE4FE8A86}" type="presOf" srcId="{5A55CAB6-1512-4FE8-86B7-0C19A302749A}" destId="{73F2E7D7-9EB8-4A9C-A174-958B4D9A62FD}" srcOrd="0" destOrd="0" presId="urn:microsoft.com/office/officeart/2018/5/layout/IconLeafLabelList"/>
    <dgm:cxn modelId="{08924BF0-2668-4A16-BD2C-1CBC409CE045}" srcId="{515E20C7-E135-4DDB-85A5-D94EAF42B1B3}" destId="{F6CEA82B-61BE-4D44-9ADA-071CD10E51D7}" srcOrd="0" destOrd="0" parTransId="{40E55C02-22D4-4348-A773-3130C94EBD38}" sibTransId="{C5334E2A-B664-40F5-B035-E39AFEC2E77C}"/>
    <dgm:cxn modelId="{D8BD5599-F3D5-40A6-9DC5-8C7A07339180}" type="presParOf" srcId="{211493B6-71AC-4AFE-A809-196B64557F9C}" destId="{3706037F-8A01-4BEE-A121-9CF6CDEF090D}" srcOrd="0" destOrd="0" presId="urn:microsoft.com/office/officeart/2018/5/layout/IconLeafLabelList"/>
    <dgm:cxn modelId="{25658ECD-6A56-4144-ACEA-7D616A367AA8}" type="presParOf" srcId="{3706037F-8A01-4BEE-A121-9CF6CDEF090D}" destId="{0893FE76-E514-4571-AA09-5F88E7C2534D}" srcOrd="0" destOrd="0" presId="urn:microsoft.com/office/officeart/2018/5/layout/IconLeafLabelList"/>
    <dgm:cxn modelId="{780294F2-F80F-428A-9123-40A926EA8408}" type="presParOf" srcId="{3706037F-8A01-4BEE-A121-9CF6CDEF090D}" destId="{63AEACDF-639C-408C-AD58-AA5DB842D227}" srcOrd="1" destOrd="0" presId="urn:microsoft.com/office/officeart/2018/5/layout/IconLeafLabelList"/>
    <dgm:cxn modelId="{3B7F7355-32F1-464D-8341-241AF6DAD734}" type="presParOf" srcId="{3706037F-8A01-4BEE-A121-9CF6CDEF090D}" destId="{CA399778-B12A-4D2F-89DE-DC27A2EFB29A}" srcOrd="2" destOrd="0" presId="urn:microsoft.com/office/officeart/2018/5/layout/IconLeafLabelList"/>
    <dgm:cxn modelId="{5FC586A2-2847-420F-938A-581A3A9C649B}" type="presParOf" srcId="{3706037F-8A01-4BEE-A121-9CF6CDEF090D}" destId="{4F13AC82-FF7D-4E00-AA93-3685F418DD9F}" srcOrd="3" destOrd="0" presId="urn:microsoft.com/office/officeart/2018/5/layout/IconLeafLabelList"/>
    <dgm:cxn modelId="{072C51BD-DA72-4B50-9EDE-12CAA6F5F1F3}" type="presParOf" srcId="{211493B6-71AC-4AFE-A809-196B64557F9C}" destId="{161EE6F3-1997-499B-9CD7-47215A158698}" srcOrd="1" destOrd="0" presId="urn:microsoft.com/office/officeart/2018/5/layout/IconLeafLabelList"/>
    <dgm:cxn modelId="{7BA268E7-A2BF-4638-B3CA-3A9EE21C56E2}" type="presParOf" srcId="{211493B6-71AC-4AFE-A809-196B64557F9C}" destId="{D6551608-13E9-4FAD-8622-EA5D75F6D8D2}" srcOrd="2" destOrd="0" presId="urn:microsoft.com/office/officeart/2018/5/layout/IconLeafLabelList"/>
    <dgm:cxn modelId="{8E6830C6-1FBB-4B4A-9482-3BE1D0F73C0D}" type="presParOf" srcId="{D6551608-13E9-4FAD-8622-EA5D75F6D8D2}" destId="{7C8FF6E3-7DFD-4A33-9BB0-CABBC435A11B}" srcOrd="0" destOrd="0" presId="urn:microsoft.com/office/officeart/2018/5/layout/IconLeafLabelList"/>
    <dgm:cxn modelId="{B23CD955-B6F1-49E8-82CB-BE112361C62D}" type="presParOf" srcId="{D6551608-13E9-4FAD-8622-EA5D75F6D8D2}" destId="{45493700-D6D1-492C-A057-81C2B2C8A833}" srcOrd="1" destOrd="0" presId="urn:microsoft.com/office/officeart/2018/5/layout/IconLeafLabelList"/>
    <dgm:cxn modelId="{C91D28BF-5B4E-40FE-A444-1999A9DDD3BD}" type="presParOf" srcId="{D6551608-13E9-4FAD-8622-EA5D75F6D8D2}" destId="{19195444-EF50-4397-A67A-EDFC67DF37E1}" srcOrd="2" destOrd="0" presId="urn:microsoft.com/office/officeart/2018/5/layout/IconLeafLabelList"/>
    <dgm:cxn modelId="{AC4FB01D-E689-4141-8A79-1FB09E782491}" type="presParOf" srcId="{D6551608-13E9-4FAD-8622-EA5D75F6D8D2}" destId="{52AD7A15-E1AD-4B21-920F-9156BC6DD0F3}" srcOrd="3" destOrd="0" presId="urn:microsoft.com/office/officeart/2018/5/layout/IconLeafLabelList"/>
    <dgm:cxn modelId="{4A1C58F7-9F00-4687-BDF4-C018FE73965C}" type="presParOf" srcId="{211493B6-71AC-4AFE-A809-196B64557F9C}" destId="{77FC3613-C76D-40E2-B6F8-CE1925E4B53E}" srcOrd="3" destOrd="0" presId="urn:microsoft.com/office/officeart/2018/5/layout/IconLeafLabelList"/>
    <dgm:cxn modelId="{46E5CFCB-5308-4A9E-809D-A2DB5DA94EC4}" type="presParOf" srcId="{211493B6-71AC-4AFE-A809-196B64557F9C}" destId="{5EDC9287-AFFA-4429-A1AE-FE122310F2CC}" srcOrd="4" destOrd="0" presId="urn:microsoft.com/office/officeart/2018/5/layout/IconLeafLabelList"/>
    <dgm:cxn modelId="{42D37FF7-B868-4235-8A29-4F3CFC301CB1}" type="presParOf" srcId="{5EDC9287-AFFA-4429-A1AE-FE122310F2CC}" destId="{9B6E876C-22B8-4474-9782-BE219DF5CE3D}" srcOrd="0" destOrd="0" presId="urn:microsoft.com/office/officeart/2018/5/layout/IconLeafLabelList"/>
    <dgm:cxn modelId="{3DF8D329-1CB3-4606-BE8B-A647E1EDDDED}" type="presParOf" srcId="{5EDC9287-AFFA-4429-A1AE-FE122310F2CC}" destId="{31966F2F-EE71-4C8E-87B8-E1A7311B29CE}" srcOrd="1" destOrd="0" presId="urn:microsoft.com/office/officeart/2018/5/layout/IconLeafLabelList"/>
    <dgm:cxn modelId="{79F8C641-2F15-4ECD-89AA-99256CAC6F93}" type="presParOf" srcId="{5EDC9287-AFFA-4429-A1AE-FE122310F2CC}" destId="{0B4E88E7-041E-4DF3-8535-35D0A66FA49B}" srcOrd="2" destOrd="0" presId="urn:microsoft.com/office/officeart/2018/5/layout/IconLeafLabelList"/>
    <dgm:cxn modelId="{ADD3DAAD-51A8-4D55-A6F7-D456CB08B246}" type="presParOf" srcId="{5EDC9287-AFFA-4429-A1AE-FE122310F2CC}" destId="{92C4559C-9FE8-4458-8647-86F4BF9A2AB1}" srcOrd="3" destOrd="0" presId="urn:microsoft.com/office/officeart/2018/5/layout/IconLeafLabelList"/>
    <dgm:cxn modelId="{5C35BA0E-1F65-4089-B675-67FD2A6A79AA}" type="presParOf" srcId="{211493B6-71AC-4AFE-A809-196B64557F9C}" destId="{F4DDD590-1502-47CC-AF06-58E17B7EB39F}" srcOrd="5" destOrd="0" presId="urn:microsoft.com/office/officeart/2018/5/layout/IconLeafLabelList"/>
    <dgm:cxn modelId="{8A04CB00-B972-4479-89D7-49F92CE9AE02}" type="presParOf" srcId="{211493B6-71AC-4AFE-A809-196B64557F9C}" destId="{FB845781-37D1-4831-9DB5-3396F79A6B5D}" srcOrd="6" destOrd="0" presId="urn:microsoft.com/office/officeart/2018/5/layout/IconLeafLabelList"/>
    <dgm:cxn modelId="{EC0541E3-3CC2-447D-8D7B-D05FC6C37AAD}" type="presParOf" srcId="{FB845781-37D1-4831-9DB5-3396F79A6B5D}" destId="{6E401CB5-1553-43D9-8B62-703BC40A0D77}" srcOrd="0" destOrd="0" presId="urn:microsoft.com/office/officeart/2018/5/layout/IconLeafLabelList"/>
    <dgm:cxn modelId="{8B1EC48E-2FB6-477F-9F40-A0B849E1C2C0}" type="presParOf" srcId="{FB845781-37D1-4831-9DB5-3396F79A6B5D}" destId="{78FBF8EA-BF1B-40E5-B847-F6B20D4223CA}" srcOrd="1" destOrd="0" presId="urn:microsoft.com/office/officeart/2018/5/layout/IconLeafLabelList"/>
    <dgm:cxn modelId="{720A8DF6-B0E5-46EC-A1B8-ABE2ACC9F5A9}" type="presParOf" srcId="{FB845781-37D1-4831-9DB5-3396F79A6B5D}" destId="{593FA2E3-A97D-4300-911B-5F0FF697DABE}" srcOrd="2" destOrd="0" presId="urn:microsoft.com/office/officeart/2018/5/layout/IconLeafLabelList"/>
    <dgm:cxn modelId="{F1273261-9EE3-4EC9-A880-3DCF2B3493C3}" type="presParOf" srcId="{FB845781-37D1-4831-9DB5-3396F79A6B5D}" destId="{73F2E7D7-9EB8-4A9C-A174-958B4D9A62FD}"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230047-DDF6-4405-9957-87ABFDC2FB9E}" type="doc">
      <dgm:prSet loTypeId="urn:microsoft.com/office/officeart/2018/2/layout/IconCircleList" loCatId="icon" qsTypeId="urn:microsoft.com/office/officeart/2005/8/quickstyle/simple1" qsCatId="simple" csTypeId="urn:microsoft.com/office/officeart/2018/5/colors/Iconchunking_neutralbg_accent4_2" csCatId="accent4" phldr="1"/>
      <dgm:spPr/>
      <dgm:t>
        <a:bodyPr/>
        <a:lstStyle/>
        <a:p>
          <a:endParaRPr lang="en-US"/>
        </a:p>
      </dgm:t>
    </dgm:pt>
    <dgm:pt modelId="{79DDFD13-9234-4FA8-B56F-1E33F87A4AC6}">
      <dgm:prSet/>
      <dgm:spPr/>
      <dgm:t>
        <a:bodyPr/>
        <a:lstStyle/>
        <a:p>
          <a:pPr>
            <a:lnSpc>
              <a:spcPct val="100000"/>
            </a:lnSpc>
          </a:pPr>
          <a:r>
            <a:rPr lang="en-US"/>
            <a:t>Do not start answering write away. Review the test to avoid surprises. Begin with the high-value test questions. </a:t>
          </a:r>
        </a:p>
      </dgm:t>
    </dgm:pt>
    <dgm:pt modelId="{1A7444C6-1DC4-4C41-8E5E-08CCFA7DC5CD}" type="parTrans" cxnId="{EB8F0E8F-2F9D-4C68-8DA8-D80245BFAC57}">
      <dgm:prSet/>
      <dgm:spPr/>
      <dgm:t>
        <a:bodyPr/>
        <a:lstStyle/>
        <a:p>
          <a:endParaRPr lang="en-US"/>
        </a:p>
      </dgm:t>
    </dgm:pt>
    <dgm:pt modelId="{9E53AC97-2167-4506-8E38-0EF7E02C5A30}" type="sibTrans" cxnId="{EB8F0E8F-2F9D-4C68-8DA8-D80245BFAC57}">
      <dgm:prSet/>
      <dgm:spPr/>
      <dgm:t>
        <a:bodyPr/>
        <a:lstStyle/>
        <a:p>
          <a:pPr>
            <a:lnSpc>
              <a:spcPct val="100000"/>
            </a:lnSpc>
          </a:pPr>
          <a:endParaRPr lang="en-US"/>
        </a:p>
      </dgm:t>
    </dgm:pt>
    <dgm:pt modelId="{9497FF83-0085-41ED-9E02-D7E91033142F}">
      <dgm:prSet/>
      <dgm:spPr/>
      <dgm:t>
        <a:bodyPr/>
        <a:lstStyle/>
        <a:p>
          <a:pPr>
            <a:lnSpc>
              <a:spcPct val="100000"/>
            </a:lnSpc>
          </a:pPr>
          <a:r>
            <a:rPr lang="en-US"/>
            <a:t>Prepare mentally that you will not be 100% sure of every question and that is OK. </a:t>
          </a:r>
        </a:p>
      </dgm:t>
    </dgm:pt>
    <dgm:pt modelId="{640BBDE3-C470-4952-BE37-C456AF274D48}" type="parTrans" cxnId="{5E185E5D-619E-4F51-BA4B-628C26C4EEFB}">
      <dgm:prSet/>
      <dgm:spPr/>
      <dgm:t>
        <a:bodyPr/>
        <a:lstStyle/>
        <a:p>
          <a:endParaRPr lang="en-US"/>
        </a:p>
      </dgm:t>
    </dgm:pt>
    <dgm:pt modelId="{3F09161D-B9FF-43B5-8C96-E643FFE478C8}" type="sibTrans" cxnId="{5E185E5D-619E-4F51-BA4B-628C26C4EEFB}">
      <dgm:prSet/>
      <dgm:spPr/>
      <dgm:t>
        <a:bodyPr/>
        <a:lstStyle/>
        <a:p>
          <a:pPr>
            <a:lnSpc>
              <a:spcPct val="100000"/>
            </a:lnSpc>
          </a:pPr>
          <a:endParaRPr lang="en-US"/>
        </a:p>
      </dgm:t>
    </dgm:pt>
    <dgm:pt modelId="{7D23CB5B-1594-4186-8470-1D66605152A7}">
      <dgm:prSet/>
      <dgm:spPr/>
      <dgm:t>
        <a:bodyPr/>
        <a:lstStyle/>
        <a:p>
          <a:pPr>
            <a:lnSpc>
              <a:spcPct val="100000"/>
            </a:lnSpc>
          </a:pPr>
          <a:r>
            <a:rPr lang="en-US"/>
            <a:t>If you draw a blank, action fights anxiety. Start writing down anything that comes to mind on scratch paper. Ideas may come, you may get partial credit. </a:t>
          </a:r>
        </a:p>
      </dgm:t>
    </dgm:pt>
    <dgm:pt modelId="{DD087014-D166-4AD7-B89B-ECDBAB71CCB0}" type="parTrans" cxnId="{A00A40A7-E5E1-4D16-9DE3-12509AEB90C1}">
      <dgm:prSet/>
      <dgm:spPr/>
      <dgm:t>
        <a:bodyPr/>
        <a:lstStyle/>
        <a:p>
          <a:endParaRPr lang="en-US"/>
        </a:p>
      </dgm:t>
    </dgm:pt>
    <dgm:pt modelId="{3ABB214D-A49B-4B05-A03B-38D13A076FB8}" type="sibTrans" cxnId="{A00A40A7-E5E1-4D16-9DE3-12509AEB90C1}">
      <dgm:prSet/>
      <dgm:spPr/>
      <dgm:t>
        <a:bodyPr/>
        <a:lstStyle/>
        <a:p>
          <a:pPr>
            <a:lnSpc>
              <a:spcPct val="100000"/>
            </a:lnSpc>
          </a:pPr>
          <a:endParaRPr lang="en-US"/>
        </a:p>
      </dgm:t>
    </dgm:pt>
    <dgm:pt modelId="{49191CD6-2254-47B1-9CEE-56F15E57E600}">
      <dgm:prSet/>
      <dgm:spPr/>
      <dgm:t>
        <a:bodyPr/>
        <a:lstStyle/>
        <a:p>
          <a:pPr>
            <a:lnSpc>
              <a:spcPct val="100000"/>
            </a:lnSpc>
          </a:pPr>
          <a:r>
            <a:rPr lang="en-US"/>
            <a:t>For MC questions, answer the easy ones first and go back to the hard ones. Do not spend too much time on any one question; answer every question (if no penalty).  </a:t>
          </a:r>
        </a:p>
      </dgm:t>
    </dgm:pt>
    <dgm:pt modelId="{B3CBD30A-D8FA-4568-AD1F-1CC3B87FB5A9}" type="parTrans" cxnId="{508E022A-A341-475F-ACE8-925A1480A6E9}">
      <dgm:prSet/>
      <dgm:spPr/>
      <dgm:t>
        <a:bodyPr/>
        <a:lstStyle/>
        <a:p>
          <a:endParaRPr lang="en-US"/>
        </a:p>
      </dgm:t>
    </dgm:pt>
    <dgm:pt modelId="{28CFF00C-EDAF-4EEC-8C13-1E9CEAF4AD2F}" type="sibTrans" cxnId="{508E022A-A341-475F-ACE8-925A1480A6E9}">
      <dgm:prSet/>
      <dgm:spPr/>
      <dgm:t>
        <a:bodyPr/>
        <a:lstStyle/>
        <a:p>
          <a:endParaRPr lang="en-US"/>
        </a:p>
      </dgm:t>
    </dgm:pt>
    <dgm:pt modelId="{F773CF6B-EAE2-4369-A655-0F69CD95BCE7}" type="pres">
      <dgm:prSet presAssocID="{07230047-DDF6-4405-9957-87ABFDC2FB9E}" presName="root" presStyleCnt="0">
        <dgm:presLayoutVars>
          <dgm:dir/>
          <dgm:resizeHandles val="exact"/>
        </dgm:presLayoutVars>
      </dgm:prSet>
      <dgm:spPr/>
    </dgm:pt>
    <dgm:pt modelId="{A841FE1F-4DA2-4178-BACE-61E59A3B22BB}" type="pres">
      <dgm:prSet presAssocID="{07230047-DDF6-4405-9957-87ABFDC2FB9E}" presName="container" presStyleCnt="0">
        <dgm:presLayoutVars>
          <dgm:dir/>
          <dgm:resizeHandles val="exact"/>
        </dgm:presLayoutVars>
      </dgm:prSet>
      <dgm:spPr/>
    </dgm:pt>
    <dgm:pt modelId="{F94AE5C3-A071-44FA-A07B-045AE345826C}" type="pres">
      <dgm:prSet presAssocID="{79DDFD13-9234-4FA8-B56F-1E33F87A4AC6}" presName="compNode" presStyleCnt="0"/>
      <dgm:spPr/>
    </dgm:pt>
    <dgm:pt modelId="{74051F59-F3D2-49D2-BACE-9217AE02B8ED}" type="pres">
      <dgm:prSet presAssocID="{79DDFD13-9234-4FA8-B56F-1E33F87A4AC6}" presName="iconBgRect" presStyleLbl="bgShp" presStyleIdx="0" presStyleCnt="4"/>
      <dgm:spPr/>
    </dgm:pt>
    <dgm:pt modelId="{2FCC1FAF-684F-4796-864F-D42420068444}" type="pres">
      <dgm:prSet presAssocID="{79DDFD13-9234-4FA8-B56F-1E33F87A4AC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704A0A50-E5EE-4BA3-8661-A83C99255DB6}" type="pres">
      <dgm:prSet presAssocID="{79DDFD13-9234-4FA8-B56F-1E33F87A4AC6}" presName="spaceRect" presStyleCnt="0"/>
      <dgm:spPr/>
    </dgm:pt>
    <dgm:pt modelId="{012AEB85-AF59-4CC0-B552-A150525E55CD}" type="pres">
      <dgm:prSet presAssocID="{79DDFD13-9234-4FA8-B56F-1E33F87A4AC6}" presName="textRect" presStyleLbl="revTx" presStyleIdx="0" presStyleCnt="4">
        <dgm:presLayoutVars>
          <dgm:chMax val="1"/>
          <dgm:chPref val="1"/>
        </dgm:presLayoutVars>
      </dgm:prSet>
      <dgm:spPr/>
    </dgm:pt>
    <dgm:pt modelId="{727895B8-6646-4CD6-ADD6-DD2BE40269DC}" type="pres">
      <dgm:prSet presAssocID="{9E53AC97-2167-4506-8E38-0EF7E02C5A30}" presName="sibTrans" presStyleLbl="sibTrans2D1" presStyleIdx="0" presStyleCnt="0"/>
      <dgm:spPr/>
    </dgm:pt>
    <dgm:pt modelId="{9C7FC7E5-33E9-47C5-B2AA-8EF9805A61DB}" type="pres">
      <dgm:prSet presAssocID="{9497FF83-0085-41ED-9E02-D7E91033142F}" presName="compNode" presStyleCnt="0"/>
      <dgm:spPr/>
    </dgm:pt>
    <dgm:pt modelId="{0BE136E8-F722-4F2F-A6AB-DC9AA0731B13}" type="pres">
      <dgm:prSet presAssocID="{9497FF83-0085-41ED-9E02-D7E91033142F}" presName="iconBgRect" presStyleLbl="bgShp" presStyleIdx="1" presStyleCnt="4"/>
      <dgm:spPr/>
    </dgm:pt>
    <dgm:pt modelId="{F88A4DEF-4668-407F-98E5-8FAE808E6C28}" type="pres">
      <dgm:prSet presAssocID="{9497FF83-0085-41ED-9E02-D7E91033142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4A885B0C-B32A-4E3C-A804-C7240C231765}" type="pres">
      <dgm:prSet presAssocID="{9497FF83-0085-41ED-9E02-D7E91033142F}" presName="spaceRect" presStyleCnt="0"/>
      <dgm:spPr/>
    </dgm:pt>
    <dgm:pt modelId="{E570C713-82B3-4B72-84E7-AB5DDEDF5BF3}" type="pres">
      <dgm:prSet presAssocID="{9497FF83-0085-41ED-9E02-D7E91033142F}" presName="textRect" presStyleLbl="revTx" presStyleIdx="1" presStyleCnt="4">
        <dgm:presLayoutVars>
          <dgm:chMax val="1"/>
          <dgm:chPref val="1"/>
        </dgm:presLayoutVars>
      </dgm:prSet>
      <dgm:spPr/>
    </dgm:pt>
    <dgm:pt modelId="{9B67FE0C-65F4-4136-9DA7-3941CE8B380C}" type="pres">
      <dgm:prSet presAssocID="{3F09161D-B9FF-43B5-8C96-E643FFE478C8}" presName="sibTrans" presStyleLbl="sibTrans2D1" presStyleIdx="0" presStyleCnt="0"/>
      <dgm:spPr/>
    </dgm:pt>
    <dgm:pt modelId="{B201A950-7435-4CC2-A342-C276FE97896C}" type="pres">
      <dgm:prSet presAssocID="{7D23CB5B-1594-4186-8470-1D66605152A7}" presName="compNode" presStyleCnt="0"/>
      <dgm:spPr/>
    </dgm:pt>
    <dgm:pt modelId="{C7FA073A-D6EF-437F-8D3D-36DE06B35698}" type="pres">
      <dgm:prSet presAssocID="{7D23CB5B-1594-4186-8470-1D66605152A7}" presName="iconBgRect" presStyleLbl="bgShp" presStyleIdx="2" presStyleCnt="4"/>
      <dgm:spPr/>
    </dgm:pt>
    <dgm:pt modelId="{3D30878D-9AAD-4A26-B4FC-09C5071C900E}" type="pres">
      <dgm:prSet presAssocID="{7D23CB5B-1594-4186-8470-1D66605152A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99770BE2-1B74-4470-B83B-8EF679D84BB3}" type="pres">
      <dgm:prSet presAssocID="{7D23CB5B-1594-4186-8470-1D66605152A7}" presName="spaceRect" presStyleCnt="0"/>
      <dgm:spPr/>
    </dgm:pt>
    <dgm:pt modelId="{1C518518-FA1F-4ECC-B186-E275463F2D70}" type="pres">
      <dgm:prSet presAssocID="{7D23CB5B-1594-4186-8470-1D66605152A7}" presName="textRect" presStyleLbl="revTx" presStyleIdx="2" presStyleCnt="4">
        <dgm:presLayoutVars>
          <dgm:chMax val="1"/>
          <dgm:chPref val="1"/>
        </dgm:presLayoutVars>
      </dgm:prSet>
      <dgm:spPr/>
    </dgm:pt>
    <dgm:pt modelId="{ABB75D82-2A0B-41C7-BEB7-BA612B3A7A76}" type="pres">
      <dgm:prSet presAssocID="{3ABB214D-A49B-4B05-A03B-38D13A076FB8}" presName="sibTrans" presStyleLbl="sibTrans2D1" presStyleIdx="0" presStyleCnt="0"/>
      <dgm:spPr/>
    </dgm:pt>
    <dgm:pt modelId="{7B405A55-0C04-4F18-8454-3BC705AF11A8}" type="pres">
      <dgm:prSet presAssocID="{49191CD6-2254-47B1-9CEE-56F15E57E600}" presName="compNode" presStyleCnt="0"/>
      <dgm:spPr/>
    </dgm:pt>
    <dgm:pt modelId="{31A4C021-6A43-423C-ACA6-0148328A85CA}" type="pres">
      <dgm:prSet presAssocID="{49191CD6-2254-47B1-9CEE-56F15E57E600}" presName="iconBgRect" presStyleLbl="bgShp" presStyleIdx="3" presStyleCnt="4"/>
      <dgm:spPr/>
    </dgm:pt>
    <dgm:pt modelId="{E188D6A3-416F-4F53-876B-4E94425F9467}" type="pres">
      <dgm:prSet presAssocID="{49191CD6-2254-47B1-9CEE-56F15E57E60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C1CAACCF-2876-4FEE-AA43-CA06E4F58BAF}" type="pres">
      <dgm:prSet presAssocID="{49191CD6-2254-47B1-9CEE-56F15E57E600}" presName="spaceRect" presStyleCnt="0"/>
      <dgm:spPr/>
    </dgm:pt>
    <dgm:pt modelId="{036FBA00-274A-41A0-9A29-35A1D22D08B2}" type="pres">
      <dgm:prSet presAssocID="{49191CD6-2254-47B1-9CEE-56F15E57E600}" presName="textRect" presStyleLbl="revTx" presStyleIdx="3" presStyleCnt="4">
        <dgm:presLayoutVars>
          <dgm:chMax val="1"/>
          <dgm:chPref val="1"/>
        </dgm:presLayoutVars>
      </dgm:prSet>
      <dgm:spPr/>
    </dgm:pt>
  </dgm:ptLst>
  <dgm:cxnLst>
    <dgm:cxn modelId="{8B942E08-DB76-418A-B2A0-C65264734CEF}" type="presOf" srcId="{49191CD6-2254-47B1-9CEE-56F15E57E600}" destId="{036FBA00-274A-41A0-9A29-35A1D22D08B2}" srcOrd="0" destOrd="0" presId="urn:microsoft.com/office/officeart/2018/2/layout/IconCircleList"/>
    <dgm:cxn modelId="{3D5F250A-1AE9-4AA3-90EC-7F04AA95EB9C}" type="presOf" srcId="{9E53AC97-2167-4506-8E38-0EF7E02C5A30}" destId="{727895B8-6646-4CD6-ADD6-DD2BE40269DC}" srcOrd="0" destOrd="0" presId="urn:microsoft.com/office/officeart/2018/2/layout/IconCircleList"/>
    <dgm:cxn modelId="{6D439D12-5382-44A9-AA68-E2C1AA06FBCC}" type="presOf" srcId="{79DDFD13-9234-4FA8-B56F-1E33F87A4AC6}" destId="{012AEB85-AF59-4CC0-B552-A150525E55CD}" srcOrd="0" destOrd="0" presId="urn:microsoft.com/office/officeart/2018/2/layout/IconCircleList"/>
    <dgm:cxn modelId="{53D0FE21-E32B-4523-BA85-62C652118877}" type="presOf" srcId="{9497FF83-0085-41ED-9E02-D7E91033142F}" destId="{E570C713-82B3-4B72-84E7-AB5DDEDF5BF3}" srcOrd="0" destOrd="0" presId="urn:microsoft.com/office/officeart/2018/2/layout/IconCircleList"/>
    <dgm:cxn modelId="{508E022A-A341-475F-ACE8-925A1480A6E9}" srcId="{07230047-DDF6-4405-9957-87ABFDC2FB9E}" destId="{49191CD6-2254-47B1-9CEE-56F15E57E600}" srcOrd="3" destOrd="0" parTransId="{B3CBD30A-D8FA-4568-AD1F-1CC3B87FB5A9}" sibTransId="{28CFF00C-EDAF-4EEC-8C13-1E9CEAF4AD2F}"/>
    <dgm:cxn modelId="{5E185E5D-619E-4F51-BA4B-628C26C4EEFB}" srcId="{07230047-DDF6-4405-9957-87ABFDC2FB9E}" destId="{9497FF83-0085-41ED-9E02-D7E91033142F}" srcOrd="1" destOrd="0" parTransId="{640BBDE3-C470-4952-BE37-C456AF274D48}" sibTransId="{3F09161D-B9FF-43B5-8C96-E643FFE478C8}"/>
    <dgm:cxn modelId="{49D0C15F-9E78-4FDD-9481-302317172796}" type="presOf" srcId="{3F09161D-B9FF-43B5-8C96-E643FFE478C8}" destId="{9B67FE0C-65F4-4136-9DA7-3941CE8B380C}" srcOrd="0" destOrd="0" presId="urn:microsoft.com/office/officeart/2018/2/layout/IconCircleList"/>
    <dgm:cxn modelId="{8121918C-C573-4DCB-847B-578D346E3293}" type="presOf" srcId="{3ABB214D-A49B-4B05-A03B-38D13A076FB8}" destId="{ABB75D82-2A0B-41C7-BEB7-BA612B3A7A76}" srcOrd="0" destOrd="0" presId="urn:microsoft.com/office/officeart/2018/2/layout/IconCircleList"/>
    <dgm:cxn modelId="{EB8F0E8F-2F9D-4C68-8DA8-D80245BFAC57}" srcId="{07230047-DDF6-4405-9957-87ABFDC2FB9E}" destId="{79DDFD13-9234-4FA8-B56F-1E33F87A4AC6}" srcOrd="0" destOrd="0" parTransId="{1A7444C6-1DC4-4C41-8E5E-08CCFA7DC5CD}" sibTransId="{9E53AC97-2167-4506-8E38-0EF7E02C5A30}"/>
    <dgm:cxn modelId="{301AFF91-7D26-43AA-868D-5D765C2C09DB}" type="presOf" srcId="{07230047-DDF6-4405-9957-87ABFDC2FB9E}" destId="{F773CF6B-EAE2-4369-A655-0F69CD95BCE7}" srcOrd="0" destOrd="0" presId="urn:microsoft.com/office/officeart/2018/2/layout/IconCircleList"/>
    <dgm:cxn modelId="{A00A40A7-E5E1-4D16-9DE3-12509AEB90C1}" srcId="{07230047-DDF6-4405-9957-87ABFDC2FB9E}" destId="{7D23CB5B-1594-4186-8470-1D66605152A7}" srcOrd="2" destOrd="0" parTransId="{DD087014-D166-4AD7-B89B-ECDBAB71CCB0}" sibTransId="{3ABB214D-A49B-4B05-A03B-38D13A076FB8}"/>
    <dgm:cxn modelId="{E94ED9C6-8686-48AB-AFB6-0CAB6CAADB78}" type="presOf" srcId="{7D23CB5B-1594-4186-8470-1D66605152A7}" destId="{1C518518-FA1F-4ECC-B186-E275463F2D70}" srcOrd="0" destOrd="0" presId="urn:microsoft.com/office/officeart/2018/2/layout/IconCircleList"/>
    <dgm:cxn modelId="{3BE6DA81-E322-4D0A-991A-54AFDA3F9FCA}" type="presParOf" srcId="{F773CF6B-EAE2-4369-A655-0F69CD95BCE7}" destId="{A841FE1F-4DA2-4178-BACE-61E59A3B22BB}" srcOrd="0" destOrd="0" presId="urn:microsoft.com/office/officeart/2018/2/layout/IconCircleList"/>
    <dgm:cxn modelId="{FAD8A9EC-5679-44C2-AE69-3B9B7C61D136}" type="presParOf" srcId="{A841FE1F-4DA2-4178-BACE-61E59A3B22BB}" destId="{F94AE5C3-A071-44FA-A07B-045AE345826C}" srcOrd="0" destOrd="0" presId="urn:microsoft.com/office/officeart/2018/2/layout/IconCircleList"/>
    <dgm:cxn modelId="{0FB6D352-42AB-4691-AD33-C9999AB24462}" type="presParOf" srcId="{F94AE5C3-A071-44FA-A07B-045AE345826C}" destId="{74051F59-F3D2-49D2-BACE-9217AE02B8ED}" srcOrd="0" destOrd="0" presId="urn:microsoft.com/office/officeart/2018/2/layout/IconCircleList"/>
    <dgm:cxn modelId="{1F7AEB49-B3DF-4795-A5FD-1D8A4CFADB1F}" type="presParOf" srcId="{F94AE5C3-A071-44FA-A07B-045AE345826C}" destId="{2FCC1FAF-684F-4796-864F-D42420068444}" srcOrd="1" destOrd="0" presId="urn:microsoft.com/office/officeart/2018/2/layout/IconCircleList"/>
    <dgm:cxn modelId="{F1240F1F-FAE9-42E6-9B7A-2CBEB3D103FB}" type="presParOf" srcId="{F94AE5C3-A071-44FA-A07B-045AE345826C}" destId="{704A0A50-E5EE-4BA3-8661-A83C99255DB6}" srcOrd="2" destOrd="0" presId="urn:microsoft.com/office/officeart/2018/2/layout/IconCircleList"/>
    <dgm:cxn modelId="{43C1BE25-1552-42FB-BBAA-075B38F40626}" type="presParOf" srcId="{F94AE5C3-A071-44FA-A07B-045AE345826C}" destId="{012AEB85-AF59-4CC0-B552-A150525E55CD}" srcOrd="3" destOrd="0" presId="urn:microsoft.com/office/officeart/2018/2/layout/IconCircleList"/>
    <dgm:cxn modelId="{56E6EEA8-1DDB-4C88-AACE-51A9C649A3D5}" type="presParOf" srcId="{A841FE1F-4DA2-4178-BACE-61E59A3B22BB}" destId="{727895B8-6646-4CD6-ADD6-DD2BE40269DC}" srcOrd="1" destOrd="0" presId="urn:microsoft.com/office/officeart/2018/2/layout/IconCircleList"/>
    <dgm:cxn modelId="{B9FFC45F-9EA0-4E66-80CA-882DF452D604}" type="presParOf" srcId="{A841FE1F-4DA2-4178-BACE-61E59A3B22BB}" destId="{9C7FC7E5-33E9-47C5-B2AA-8EF9805A61DB}" srcOrd="2" destOrd="0" presId="urn:microsoft.com/office/officeart/2018/2/layout/IconCircleList"/>
    <dgm:cxn modelId="{B0121876-6998-4D38-BBAD-EF065677A30E}" type="presParOf" srcId="{9C7FC7E5-33E9-47C5-B2AA-8EF9805A61DB}" destId="{0BE136E8-F722-4F2F-A6AB-DC9AA0731B13}" srcOrd="0" destOrd="0" presId="urn:microsoft.com/office/officeart/2018/2/layout/IconCircleList"/>
    <dgm:cxn modelId="{A89CD6CD-35F6-45D5-8FE8-5A72B2595B0F}" type="presParOf" srcId="{9C7FC7E5-33E9-47C5-B2AA-8EF9805A61DB}" destId="{F88A4DEF-4668-407F-98E5-8FAE808E6C28}" srcOrd="1" destOrd="0" presId="urn:microsoft.com/office/officeart/2018/2/layout/IconCircleList"/>
    <dgm:cxn modelId="{C33D52B4-8862-47EE-B3F7-AB9E19A50434}" type="presParOf" srcId="{9C7FC7E5-33E9-47C5-B2AA-8EF9805A61DB}" destId="{4A885B0C-B32A-4E3C-A804-C7240C231765}" srcOrd="2" destOrd="0" presId="urn:microsoft.com/office/officeart/2018/2/layout/IconCircleList"/>
    <dgm:cxn modelId="{2EA0D299-E7F0-407C-8399-DBC2D403B2CC}" type="presParOf" srcId="{9C7FC7E5-33E9-47C5-B2AA-8EF9805A61DB}" destId="{E570C713-82B3-4B72-84E7-AB5DDEDF5BF3}" srcOrd="3" destOrd="0" presId="urn:microsoft.com/office/officeart/2018/2/layout/IconCircleList"/>
    <dgm:cxn modelId="{CF083175-5C66-44B9-A78D-64CD4BB0E1F7}" type="presParOf" srcId="{A841FE1F-4DA2-4178-BACE-61E59A3B22BB}" destId="{9B67FE0C-65F4-4136-9DA7-3941CE8B380C}" srcOrd="3" destOrd="0" presId="urn:microsoft.com/office/officeart/2018/2/layout/IconCircleList"/>
    <dgm:cxn modelId="{CE590ADF-E897-4E84-9019-1AEFCCEFD7CA}" type="presParOf" srcId="{A841FE1F-4DA2-4178-BACE-61E59A3B22BB}" destId="{B201A950-7435-4CC2-A342-C276FE97896C}" srcOrd="4" destOrd="0" presId="urn:microsoft.com/office/officeart/2018/2/layout/IconCircleList"/>
    <dgm:cxn modelId="{3D56D497-FCDE-4A71-8BBA-503F7B678779}" type="presParOf" srcId="{B201A950-7435-4CC2-A342-C276FE97896C}" destId="{C7FA073A-D6EF-437F-8D3D-36DE06B35698}" srcOrd="0" destOrd="0" presId="urn:microsoft.com/office/officeart/2018/2/layout/IconCircleList"/>
    <dgm:cxn modelId="{119D2C42-A240-4C6C-9E5B-F85CBAE8333F}" type="presParOf" srcId="{B201A950-7435-4CC2-A342-C276FE97896C}" destId="{3D30878D-9AAD-4A26-B4FC-09C5071C900E}" srcOrd="1" destOrd="0" presId="urn:microsoft.com/office/officeart/2018/2/layout/IconCircleList"/>
    <dgm:cxn modelId="{BE4B1ED9-D8D5-4EB8-AF3F-B2486E1D5209}" type="presParOf" srcId="{B201A950-7435-4CC2-A342-C276FE97896C}" destId="{99770BE2-1B74-4470-B83B-8EF679D84BB3}" srcOrd="2" destOrd="0" presId="urn:microsoft.com/office/officeart/2018/2/layout/IconCircleList"/>
    <dgm:cxn modelId="{E2E88A3F-4549-4005-9A32-6B304B391586}" type="presParOf" srcId="{B201A950-7435-4CC2-A342-C276FE97896C}" destId="{1C518518-FA1F-4ECC-B186-E275463F2D70}" srcOrd="3" destOrd="0" presId="urn:microsoft.com/office/officeart/2018/2/layout/IconCircleList"/>
    <dgm:cxn modelId="{AA229CE3-90CC-4FFA-9209-99532451D9EA}" type="presParOf" srcId="{A841FE1F-4DA2-4178-BACE-61E59A3B22BB}" destId="{ABB75D82-2A0B-41C7-BEB7-BA612B3A7A76}" srcOrd="5" destOrd="0" presId="urn:microsoft.com/office/officeart/2018/2/layout/IconCircleList"/>
    <dgm:cxn modelId="{28F45EBA-FAC5-4229-A7B7-DC32C53D21E5}" type="presParOf" srcId="{A841FE1F-4DA2-4178-BACE-61E59A3B22BB}" destId="{7B405A55-0C04-4F18-8454-3BC705AF11A8}" srcOrd="6" destOrd="0" presId="urn:microsoft.com/office/officeart/2018/2/layout/IconCircleList"/>
    <dgm:cxn modelId="{28B895CB-EEF5-4DC8-9D02-247844778156}" type="presParOf" srcId="{7B405A55-0C04-4F18-8454-3BC705AF11A8}" destId="{31A4C021-6A43-423C-ACA6-0148328A85CA}" srcOrd="0" destOrd="0" presId="urn:microsoft.com/office/officeart/2018/2/layout/IconCircleList"/>
    <dgm:cxn modelId="{60031089-3A1D-492D-9FEC-DF8DB75D3A90}" type="presParOf" srcId="{7B405A55-0C04-4F18-8454-3BC705AF11A8}" destId="{E188D6A3-416F-4F53-876B-4E94425F9467}" srcOrd="1" destOrd="0" presId="urn:microsoft.com/office/officeart/2018/2/layout/IconCircleList"/>
    <dgm:cxn modelId="{2CC7D9CD-CD47-49C3-8AC8-BD1B03111935}" type="presParOf" srcId="{7B405A55-0C04-4F18-8454-3BC705AF11A8}" destId="{C1CAACCF-2876-4FEE-AA43-CA06E4F58BAF}" srcOrd="2" destOrd="0" presId="urn:microsoft.com/office/officeart/2018/2/layout/IconCircleList"/>
    <dgm:cxn modelId="{A1155C9B-D341-4858-95FB-8D40959847EA}" type="presParOf" srcId="{7B405A55-0C04-4F18-8454-3BC705AF11A8}" destId="{036FBA00-274A-41A0-9A29-35A1D22D08B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452D6-0854-4C23-8853-49648143CED8}">
      <dsp:nvSpPr>
        <dsp:cNvPr id="0" name=""/>
        <dsp:cNvSpPr/>
      </dsp:nvSpPr>
      <dsp:spPr>
        <a:xfrm>
          <a:off x="6889" y="398963"/>
          <a:ext cx="888356" cy="88835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385429-B343-41CA-A96F-466532B2343F}">
      <dsp:nvSpPr>
        <dsp:cNvPr id="0" name=""/>
        <dsp:cNvSpPr/>
      </dsp:nvSpPr>
      <dsp:spPr>
        <a:xfrm>
          <a:off x="193444" y="585518"/>
          <a:ext cx="515246" cy="5152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645F97-714B-4E3B-9CB8-C37E8F360A1E}">
      <dsp:nvSpPr>
        <dsp:cNvPr id="0" name=""/>
        <dsp:cNvSpPr/>
      </dsp:nvSpPr>
      <dsp:spPr>
        <a:xfrm>
          <a:off x="1085607" y="398963"/>
          <a:ext cx="2093982" cy="888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Identify if you struggle with test anxiety</a:t>
          </a:r>
        </a:p>
      </dsp:txBody>
      <dsp:txXfrm>
        <a:off x="1085607" y="398963"/>
        <a:ext cx="2093982" cy="888356"/>
      </dsp:txXfrm>
    </dsp:sp>
    <dsp:sp modelId="{0E890475-57D0-49F5-BD1B-43BF2DD77B2E}">
      <dsp:nvSpPr>
        <dsp:cNvPr id="0" name=""/>
        <dsp:cNvSpPr/>
      </dsp:nvSpPr>
      <dsp:spPr>
        <a:xfrm>
          <a:off x="3544449" y="398963"/>
          <a:ext cx="888356" cy="88835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6546FB-1AC4-47A6-907A-2781F1919E71}">
      <dsp:nvSpPr>
        <dsp:cNvPr id="0" name=""/>
        <dsp:cNvSpPr/>
      </dsp:nvSpPr>
      <dsp:spPr>
        <a:xfrm>
          <a:off x="3731004" y="585518"/>
          <a:ext cx="515246" cy="5152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420082-7B67-42C1-B892-6DC390F4F446}">
      <dsp:nvSpPr>
        <dsp:cNvPr id="0" name=""/>
        <dsp:cNvSpPr/>
      </dsp:nvSpPr>
      <dsp:spPr>
        <a:xfrm>
          <a:off x="4623167" y="398963"/>
          <a:ext cx="2093982" cy="888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Learn the signs of test anxiety</a:t>
          </a:r>
        </a:p>
      </dsp:txBody>
      <dsp:txXfrm>
        <a:off x="4623167" y="398963"/>
        <a:ext cx="2093982" cy="888356"/>
      </dsp:txXfrm>
    </dsp:sp>
    <dsp:sp modelId="{22E58DC8-69CA-4506-AEEE-86C54297FAB7}">
      <dsp:nvSpPr>
        <dsp:cNvPr id="0" name=""/>
        <dsp:cNvSpPr/>
      </dsp:nvSpPr>
      <dsp:spPr>
        <a:xfrm>
          <a:off x="7082010" y="398963"/>
          <a:ext cx="888356" cy="88835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2F9266-BEFE-4108-8CB7-341A5A6B0655}">
      <dsp:nvSpPr>
        <dsp:cNvPr id="0" name=""/>
        <dsp:cNvSpPr/>
      </dsp:nvSpPr>
      <dsp:spPr>
        <a:xfrm>
          <a:off x="7268565" y="585518"/>
          <a:ext cx="515246" cy="5152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A365D9-D69C-4728-A4E2-BC7FFDD8C1E9}">
      <dsp:nvSpPr>
        <dsp:cNvPr id="0" name=""/>
        <dsp:cNvSpPr/>
      </dsp:nvSpPr>
      <dsp:spPr>
        <a:xfrm>
          <a:off x="8160728" y="398963"/>
          <a:ext cx="2093982" cy="888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Learn how to cope with test anxiety</a:t>
          </a:r>
        </a:p>
      </dsp:txBody>
      <dsp:txXfrm>
        <a:off x="8160728" y="398963"/>
        <a:ext cx="2093982" cy="888356"/>
      </dsp:txXfrm>
    </dsp:sp>
    <dsp:sp modelId="{50F98849-73D9-4FCA-ADCC-9853228604E8}">
      <dsp:nvSpPr>
        <dsp:cNvPr id="0" name=""/>
        <dsp:cNvSpPr/>
      </dsp:nvSpPr>
      <dsp:spPr>
        <a:xfrm>
          <a:off x="6889" y="1814655"/>
          <a:ext cx="888356" cy="88835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B4A995-DCD0-401F-B336-F2D3425B5D81}">
      <dsp:nvSpPr>
        <dsp:cNvPr id="0" name=""/>
        <dsp:cNvSpPr/>
      </dsp:nvSpPr>
      <dsp:spPr>
        <a:xfrm>
          <a:off x="193444" y="2001210"/>
          <a:ext cx="515246" cy="5152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1451BE-C06E-4F21-90A1-3D43D7A608A6}">
      <dsp:nvSpPr>
        <dsp:cNvPr id="0" name=""/>
        <dsp:cNvSpPr/>
      </dsp:nvSpPr>
      <dsp:spPr>
        <a:xfrm>
          <a:off x="1085607" y="1814655"/>
          <a:ext cx="2093982" cy="888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Understand the causes and cures for text anxiety</a:t>
          </a:r>
        </a:p>
      </dsp:txBody>
      <dsp:txXfrm>
        <a:off x="1085607" y="1814655"/>
        <a:ext cx="2093982" cy="888356"/>
      </dsp:txXfrm>
    </dsp:sp>
    <dsp:sp modelId="{5BD0D35B-BD92-4D84-9CB5-915494BA2309}">
      <dsp:nvSpPr>
        <dsp:cNvPr id="0" name=""/>
        <dsp:cNvSpPr/>
      </dsp:nvSpPr>
      <dsp:spPr>
        <a:xfrm>
          <a:off x="3544449" y="1814655"/>
          <a:ext cx="888356" cy="88835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3FFFF6-0E56-4776-BAFB-273F5B234729}">
      <dsp:nvSpPr>
        <dsp:cNvPr id="0" name=""/>
        <dsp:cNvSpPr/>
      </dsp:nvSpPr>
      <dsp:spPr>
        <a:xfrm>
          <a:off x="3731004" y="2001210"/>
          <a:ext cx="515246" cy="51524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43FFC4-FBE8-4D40-840F-4C5B18D0155B}">
      <dsp:nvSpPr>
        <dsp:cNvPr id="0" name=""/>
        <dsp:cNvSpPr/>
      </dsp:nvSpPr>
      <dsp:spPr>
        <a:xfrm>
          <a:off x="4623167" y="1814655"/>
          <a:ext cx="2093982" cy="888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Learn techniques to help you deal with test anxiety</a:t>
          </a:r>
        </a:p>
      </dsp:txBody>
      <dsp:txXfrm>
        <a:off x="4623167" y="1814655"/>
        <a:ext cx="2093982" cy="8883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6B7FB-AFA7-4ABB-B838-FB58B699E30E}">
      <dsp:nvSpPr>
        <dsp:cNvPr id="0" name=""/>
        <dsp:cNvSpPr/>
      </dsp:nvSpPr>
      <dsp:spPr>
        <a:xfrm>
          <a:off x="1132726" y="572500"/>
          <a:ext cx="1286433" cy="12864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DE4DB8-1073-467A-B5E0-580381482B5C}">
      <dsp:nvSpPr>
        <dsp:cNvPr id="0" name=""/>
        <dsp:cNvSpPr/>
      </dsp:nvSpPr>
      <dsp:spPr>
        <a:xfrm>
          <a:off x="346572" y="2244904"/>
          <a:ext cx="2858740" cy="9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How do you prepare for a test?</a:t>
          </a:r>
          <a:br>
            <a:rPr lang="en-US" sz="2000" kern="1200" dirty="0"/>
          </a:br>
          <a:endParaRPr lang="en-US" sz="2000" kern="1200" dirty="0"/>
        </a:p>
      </dsp:txBody>
      <dsp:txXfrm>
        <a:off x="346572" y="2244904"/>
        <a:ext cx="2858740" cy="900000"/>
      </dsp:txXfrm>
    </dsp:sp>
    <dsp:sp modelId="{5099A04E-9620-408D-92D8-E83DDA0CCB15}">
      <dsp:nvSpPr>
        <dsp:cNvPr id="0" name=""/>
        <dsp:cNvSpPr/>
      </dsp:nvSpPr>
      <dsp:spPr>
        <a:xfrm>
          <a:off x="4491746" y="572500"/>
          <a:ext cx="1286433" cy="12864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207A86-AA57-41CE-94F0-EF7B019167BB}">
      <dsp:nvSpPr>
        <dsp:cNvPr id="0" name=""/>
        <dsp:cNvSpPr/>
      </dsp:nvSpPr>
      <dsp:spPr>
        <a:xfrm>
          <a:off x="3705593" y="2244904"/>
          <a:ext cx="2858740" cy="9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When do you start preparing for a test?</a:t>
          </a:r>
          <a:br>
            <a:rPr lang="en-US" sz="2000" kern="1200" dirty="0"/>
          </a:br>
          <a:endParaRPr lang="en-US" sz="2000" kern="1200" dirty="0"/>
        </a:p>
      </dsp:txBody>
      <dsp:txXfrm>
        <a:off x="3705593" y="2244904"/>
        <a:ext cx="2858740" cy="900000"/>
      </dsp:txXfrm>
    </dsp:sp>
    <dsp:sp modelId="{1B8105DA-AD3A-4DCE-9982-DEB240E7B2D1}">
      <dsp:nvSpPr>
        <dsp:cNvPr id="0" name=""/>
        <dsp:cNvSpPr/>
      </dsp:nvSpPr>
      <dsp:spPr>
        <a:xfrm>
          <a:off x="7850767" y="572500"/>
          <a:ext cx="1286433" cy="12864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435312-5666-4712-92C1-28EA3B3FC0BB}">
      <dsp:nvSpPr>
        <dsp:cNvPr id="0" name=""/>
        <dsp:cNvSpPr/>
      </dsp:nvSpPr>
      <dsp:spPr>
        <a:xfrm>
          <a:off x="7064613" y="2244904"/>
          <a:ext cx="2858740" cy="9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What does a typical day before a test look like for you?</a:t>
          </a:r>
        </a:p>
      </dsp:txBody>
      <dsp:txXfrm>
        <a:off x="7064613" y="2244904"/>
        <a:ext cx="2858740" cy="90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59A86-5EAC-4BC3-8238-35DE1A753642}">
      <dsp:nvSpPr>
        <dsp:cNvPr id="0" name=""/>
        <dsp:cNvSpPr/>
      </dsp:nvSpPr>
      <dsp:spPr>
        <a:xfrm>
          <a:off x="0" y="601"/>
          <a:ext cx="5607050" cy="140754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3B5D37-236D-4708-A5B3-5A4FFFA7D64B}">
      <dsp:nvSpPr>
        <dsp:cNvPr id="0" name=""/>
        <dsp:cNvSpPr/>
      </dsp:nvSpPr>
      <dsp:spPr>
        <a:xfrm>
          <a:off x="425781" y="317298"/>
          <a:ext cx="774148" cy="7741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1FF4BA-5101-4503-9632-CF8E18B86139}">
      <dsp:nvSpPr>
        <dsp:cNvPr id="0" name=""/>
        <dsp:cNvSpPr/>
      </dsp:nvSpPr>
      <dsp:spPr>
        <a:xfrm>
          <a:off x="1625711" y="601"/>
          <a:ext cx="3981338" cy="140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965" tIns="148965" rIns="148965" bIns="148965" numCol="1" spcCol="1270" anchor="ctr" anchorCtr="0">
          <a:noAutofit/>
        </a:bodyPr>
        <a:lstStyle/>
        <a:p>
          <a:pPr marL="0" lvl="0" indent="0" algn="l" defTabSz="977900">
            <a:lnSpc>
              <a:spcPct val="90000"/>
            </a:lnSpc>
            <a:spcBef>
              <a:spcPct val="0"/>
            </a:spcBef>
            <a:spcAft>
              <a:spcPct val="35000"/>
            </a:spcAft>
            <a:buNone/>
          </a:pPr>
          <a:r>
            <a:rPr lang="en-US" sz="2200" kern="1200"/>
            <a:t>In what ways do you feel distress around tests?</a:t>
          </a:r>
          <a:br>
            <a:rPr lang="en-US" sz="2200" kern="1200"/>
          </a:br>
          <a:endParaRPr lang="en-US" sz="2200" kern="1200"/>
        </a:p>
      </dsp:txBody>
      <dsp:txXfrm>
        <a:off x="1625711" y="601"/>
        <a:ext cx="3981338" cy="1407541"/>
      </dsp:txXfrm>
    </dsp:sp>
    <dsp:sp modelId="{3C9E5D96-8F2C-4783-B9C2-1CBC3492D1B5}">
      <dsp:nvSpPr>
        <dsp:cNvPr id="0" name=""/>
        <dsp:cNvSpPr/>
      </dsp:nvSpPr>
      <dsp:spPr>
        <a:xfrm>
          <a:off x="0" y="1760029"/>
          <a:ext cx="5607050" cy="140754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6CC531-ABBF-49D1-978F-C3EC2BE1583C}">
      <dsp:nvSpPr>
        <dsp:cNvPr id="0" name=""/>
        <dsp:cNvSpPr/>
      </dsp:nvSpPr>
      <dsp:spPr>
        <a:xfrm>
          <a:off x="425781" y="2076725"/>
          <a:ext cx="774148" cy="7741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26BD8F-03A0-49A4-B681-F8164D37B5DC}">
      <dsp:nvSpPr>
        <dsp:cNvPr id="0" name=""/>
        <dsp:cNvSpPr/>
      </dsp:nvSpPr>
      <dsp:spPr>
        <a:xfrm>
          <a:off x="1625711" y="1760029"/>
          <a:ext cx="3981338" cy="140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965" tIns="148965" rIns="148965" bIns="148965" numCol="1" spcCol="1270" anchor="ctr" anchorCtr="0">
          <a:noAutofit/>
        </a:bodyPr>
        <a:lstStyle/>
        <a:p>
          <a:pPr marL="0" lvl="0" indent="0" algn="l" defTabSz="977900">
            <a:lnSpc>
              <a:spcPct val="90000"/>
            </a:lnSpc>
            <a:spcBef>
              <a:spcPct val="0"/>
            </a:spcBef>
            <a:spcAft>
              <a:spcPct val="35000"/>
            </a:spcAft>
            <a:buNone/>
          </a:pPr>
          <a:r>
            <a:rPr lang="en-US" sz="2200" kern="1200"/>
            <a:t>How does test anxiety impact your performance?</a:t>
          </a:r>
          <a:br>
            <a:rPr lang="en-US" sz="2200" kern="1200"/>
          </a:br>
          <a:endParaRPr lang="en-US" sz="2200" kern="1200"/>
        </a:p>
      </dsp:txBody>
      <dsp:txXfrm>
        <a:off x="1625711" y="1760029"/>
        <a:ext cx="3981338" cy="1407541"/>
      </dsp:txXfrm>
    </dsp:sp>
    <dsp:sp modelId="{E46A5195-9C0A-4AD3-9B80-A5B1E62BBC48}">
      <dsp:nvSpPr>
        <dsp:cNvPr id="0" name=""/>
        <dsp:cNvSpPr/>
      </dsp:nvSpPr>
      <dsp:spPr>
        <a:xfrm>
          <a:off x="0" y="3519456"/>
          <a:ext cx="5607050" cy="140754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55F7E1-A0A5-4940-A832-20ACB8F400F8}">
      <dsp:nvSpPr>
        <dsp:cNvPr id="0" name=""/>
        <dsp:cNvSpPr/>
      </dsp:nvSpPr>
      <dsp:spPr>
        <a:xfrm>
          <a:off x="425781" y="3836153"/>
          <a:ext cx="774148" cy="7741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A9D228-C98A-42AC-A049-3D1E1BBA46BD}">
      <dsp:nvSpPr>
        <dsp:cNvPr id="0" name=""/>
        <dsp:cNvSpPr/>
      </dsp:nvSpPr>
      <dsp:spPr>
        <a:xfrm>
          <a:off x="1625711" y="3519456"/>
          <a:ext cx="3981338" cy="140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965" tIns="148965" rIns="148965" bIns="148965" numCol="1" spcCol="1270" anchor="ctr" anchorCtr="0">
          <a:noAutofit/>
        </a:bodyPr>
        <a:lstStyle/>
        <a:p>
          <a:pPr marL="0" lvl="0" indent="0" algn="l" defTabSz="977900">
            <a:lnSpc>
              <a:spcPct val="90000"/>
            </a:lnSpc>
            <a:spcBef>
              <a:spcPct val="0"/>
            </a:spcBef>
            <a:spcAft>
              <a:spcPct val="35000"/>
            </a:spcAft>
            <a:buNone/>
          </a:pPr>
          <a:r>
            <a:rPr lang="en-US" sz="2200" kern="1200"/>
            <a:t>What have you tried to do to lessen your test anxiety? Has it been helpful, why or why not?</a:t>
          </a:r>
        </a:p>
      </dsp:txBody>
      <dsp:txXfrm>
        <a:off x="1625711" y="3519456"/>
        <a:ext cx="3981338" cy="14075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378BE-9695-4509-80D4-D87DDB4CE25D}">
      <dsp:nvSpPr>
        <dsp:cNvPr id="0" name=""/>
        <dsp:cNvSpPr/>
      </dsp:nvSpPr>
      <dsp:spPr>
        <a:xfrm>
          <a:off x="3029" y="0"/>
          <a:ext cx="2403395" cy="278832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7378" tIns="330200" rIns="187378" bIns="330200" numCol="1" spcCol="1270" anchor="t" anchorCtr="0">
          <a:noAutofit/>
        </a:bodyPr>
        <a:lstStyle/>
        <a:p>
          <a:pPr marL="0" lvl="0" indent="0" algn="l" defTabSz="1066800">
            <a:lnSpc>
              <a:spcPct val="90000"/>
            </a:lnSpc>
            <a:spcBef>
              <a:spcPct val="0"/>
            </a:spcBef>
            <a:spcAft>
              <a:spcPct val="35000"/>
            </a:spcAft>
            <a:buNone/>
          </a:pPr>
          <a:r>
            <a:rPr lang="en-US" sz="2400" kern="1200"/>
            <a:t>Eat, sleep, exercise</a:t>
          </a:r>
        </a:p>
      </dsp:txBody>
      <dsp:txXfrm>
        <a:off x="3029" y="1059563"/>
        <a:ext cx="2403395" cy="1672995"/>
      </dsp:txXfrm>
    </dsp:sp>
    <dsp:sp modelId="{83C54034-DDF4-44B7-B1F1-10E475131BEF}">
      <dsp:nvSpPr>
        <dsp:cNvPr id="0" name=""/>
        <dsp:cNvSpPr/>
      </dsp:nvSpPr>
      <dsp:spPr>
        <a:xfrm>
          <a:off x="786478" y="278832"/>
          <a:ext cx="836497" cy="836497"/>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5217" tIns="12700" rIns="65217" bIns="12700" numCol="1" spcCol="1270" anchor="ctr" anchorCtr="0">
          <a:noAutofit/>
        </a:bodyPr>
        <a:lstStyle/>
        <a:p>
          <a:pPr marL="0" lvl="0" indent="0" algn="ctr" defTabSz="1866900">
            <a:lnSpc>
              <a:spcPct val="90000"/>
            </a:lnSpc>
            <a:spcBef>
              <a:spcPct val="0"/>
            </a:spcBef>
            <a:spcAft>
              <a:spcPct val="35000"/>
            </a:spcAft>
            <a:buNone/>
          </a:pPr>
          <a:r>
            <a:rPr lang="en-US" sz="4200" kern="1200"/>
            <a:t>1</a:t>
          </a:r>
        </a:p>
      </dsp:txBody>
      <dsp:txXfrm>
        <a:off x="908980" y="401334"/>
        <a:ext cx="591493" cy="591493"/>
      </dsp:txXfrm>
    </dsp:sp>
    <dsp:sp modelId="{2FBCD2E4-CD9A-421D-A925-DB024A553607}">
      <dsp:nvSpPr>
        <dsp:cNvPr id="0" name=""/>
        <dsp:cNvSpPr/>
      </dsp:nvSpPr>
      <dsp:spPr>
        <a:xfrm>
          <a:off x="3029" y="2788253"/>
          <a:ext cx="240339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34CFDCE-9D83-4F96-A2B4-5C4D5BFBDA66}">
      <dsp:nvSpPr>
        <dsp:cNvPr id="0" name=""/>
        <dsp:cNvSpPr/>
      </dsp:nvSpPr>
      <dsp:spPr>
        <a:xfrm>
          <a:off x="2646764" y="0"/>
          <a:ext cx="2403395" cy="278832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7378" tIns="330200" rIns="187378" bIns="330200" numCol="1" spcCol="1270" anchor="t" anchorCtr="0">
          <a:noAutofit/>
        </a:bodyPr>
        <a:lstStyle/>
        <a:p>
          <a:pPr marL="0" lvl="0" indent="0" algn="l" defTabSz="1066800">
            <a:lnSpc>
              <a:spcPct val="90000"/>
            </a:lnSpc>
            <a:spcBef>
              <a:spcPct val="0"/>
            </a:spcBef>
            <a:spcAft>
              <a:spcPct val="35000"/>
            </a:spcAft>
            <a:buNone/>
          </a:pPr>
          <a:r>
            <a:rPr lang="en-US" sz="2400" kern="1200"/>
            <a:t>Plan and take study breaks</a:t>
          </a:r>
        </a:p>
      </dsp:txBody>
      <dsp:txXfrm>
        <a:off x="2646764" y="1059563"/>
        <a:ext cx="2403395" cy="1672995"/>
      </dsp:txXfrm>
    </dsp:sp>
    <dsp:sp modelId="{58A3CDEE-2A74-40AF-939E-552A3D781334}">
      <dsp:nvSpPr>
        <dsp:cNvPr id="0" name=""/>
        <dsp:cNvSpPr/>
      </dsp:nvSpPr>
      <dsp:spPr>
        <a:xfrm>
          <a:off x="3430212" y="278832"/>
          <a:ext cx="836497" cy="836497"/>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5217" tIns="12700" rIns="65217" bIns="12700" numCol="1" spcCol="1270" anchor="ctr" anchorCtr="0">
          <a:noAutofit/>
        </a:bodyPr>
        <a:lstStyle/>
        <a:p>
          <a:pPr marL="0" lvl="0" indent="0" algn="ctr" defTabSz="1866900">
            <a:lnSpc>
              <a:spcPct val="90000"/>
            </a:lnSpc>
            <a:spcBef>
              <a:spcPct val="0"/>
            </a:spcBef>
            <a:spcAft>
              <a:spcPct val="35000"/>
            </a:spcAft>
            <a:buNone/>
          </a:pPr>
          <a:r>
            <a:rPr lang="en-US" sz="4200" kern="1200"/>
            <a:t>2</a:t>
          </a:r>
        </a:p>
      </dsp:txBody>
      <dsp:txXfrm>
        <a:off x="3552714" y="401334"/>
        <a:ext cx="591493" cy="591493"/>
      </dsp:txXfrm>
    </dsp:sp>
    <dsp:sp modelId="{E9F2D68F-E533-460F-8227-1B12DF5FEBA7}">
      <dsp:nvSpPr>
        <dsp:cNvPr id="0" name=""/>
        <dsp:cNvSpPr/>
      </dsp:nvSpPr>
      <dsp:spPr>
        <a:xfrm>
          <a:off x="2646764" y="2788253"/>
          <a:ext cx="240339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DFBC86A-7CD4-41B0-9ACC-4FFE672DBD03}">
      <dsp:nvSpPr>
        <dsp:cNvPr id="0" name=""/>
        <dsp:cNvSpPr/>
      </dsp:nvSpPr>
      <dsp:spPr>
        <a:xfrm>
          <a:off x="5290498" y="0"/>
          <a:ext cx="2403395" cy="278832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7378" tIns="330200" rIns="187378" bIns="330200" numCol="1" spcCol="1270" anchor="t" anchorCtr="0">
          <a:noAutofit/>
        </a:bodyPr>
        <a:lstStyle/>
        <a:p>
          <a:pPr marL="0" lvl="0" indent="0" algn="l" defTabSz="1066800">
            <a:lnSpc>
              <a:spcPct val="90000"/>
            </a:lnSpc>
            <a:spcBef>
              <a:spcPct val="0"/>
            </a:spcBef>
            <a:spcAft>
              <a:spcPct val="35000"/>
            </a:spcAft>
            <a:buNone/>
          </a:pPr>
          <a:r>
            <a:rPr lang="en-US" sz="2400" kern="1200"/>
            <a:t>Maintain social connections</a:t>
          </a:r>
        </a:p>
      </dsp:txBody>
      <dsp:txXfrm>
        <a:off x="5290498" y="1059563"/>
        <a:ext cx="2403395" cy="1672995"/>
      </dsp:txXfrm>
    </dsp:sp>
    <dsp:sp modelId="{5AB7C0C2-FA87-448D-9E64-418403954089}">
      <dsp:nvSpPr>
        <dsp:cNvPr id="0" name=""/>
        <dsp:cNvSpPr/>
      </dsp:nvSpPr>
      <dsp:spPr>
        <a:xfrm>
          <a:off x="6073947" y="278832"/>
          <a:ext cx="836497" cy="836497"/>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5217" tIns="12700" rIns="65217" bIns="12700" numCol="1" spcCol="1270" anchor="ctr" anchorCtr="0">
          <a:noAutofit/>
        </a:bodyPr>
        <a:lstStyle/>
        <a:p>
          <a:pPr marL="0" lvl="0" indent="0" algn="ctr" defTabSz="1866900">
            <a:lnSpc>
              <a:spcPct val="90000"/>
            </a:lnSpc>
            <a:spcBef>
              <a:spcPct val="0"/>
            </a:spcBef>
            <a:spcAft>
              <a:spcPct val="35000"/>
            </a:spcAft>
            <a:buNone/>
          </a:pPr>
          <a:r>
            <a:rPr lang="en-US" sz="4200" kern="1200"/>
            <a:t>3</a:t>
          </a:r>
        </a:p>
      </dsp:txBody>
      <dsp:txXfrm>
        <a:off x="6196449" y="401334"/>
        <a:ext cx="591493" cy="591493"/>
      </dsp:txXfrm>
    </dsp:sp>
    <dsp:sp modelId="{C3A3D2F7-242B-4942-9D1F-B9A8C5A7830C}">
      <dsp:nvSpPr>
        <dsp:cNvPr id="0" name=""/>
        <dsp:cNvSpPr/>
      </dsp:nvSpPr>
      <dsp:spPr>
        <a:xfrm>
          <a:off x="5290498" y="2788253"/>
          <a:ext cx="240339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102EF54-1548-4CF4-8893-0B5B905E489C}">
      <dsp:nvSpPr>
        <dsp:cNvPr id="0" name=""/>
        <dsp:cNvSpPr/>
      </dsp:nvSpPr>
      <dsp:spPr>
        <a:xfrm>
          <a:off x="7934233" y="0"/>
          <a:ext cx="2403395" cy="278832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7378" tIns="330200" rIns="187378" bIns="330200" numCol="1" spcCol="1270" anchor="t" anchorCtr="0">
          <a:noAutofit/>
        </a:bodyPr>
        <a:lstStyle/>
        <a:p>
          <a:pPr marL="0" lvl="0" indent="0" algn="l" defTabSz="1066800">
            <a:lnSpc>
              <a:spcPct val="90000"/>
            </a:lnSpc>
            <a:spcBef>
              <a:spcPct val="0"/>
            </a:spcBef>
            <a:spcAft>
              <a:spcPct val="35000"/>
            </a:spcAft>
            <a:buNone/>
          </a:pPr>
          <a:r>
            <a:rPr lang="en-US" sz="2400" kern="1200"/>
            <a:t>Surround yourself with positive support</a:t>
          </a:r>
        </a:p>
      </dsp:txBody>
      <dsp:txXfrm>
        <a:off x="7934233" y="1059563"/>
        <a:ext cx="2403395" cy="1672995"/>
      </dsp:txXfrm>
    </dsp:sp>
    <dsp:sp modelId="{6DFC073B-A58B-4975-ADA9-44D6B715E1E4}">
      <dsp:nvSpPr>
        <dsp:cNvPr id="0" name=""/>
        <dsp:cNvSpPr/>
      </dsp:nvSpPr>
      <dsp:spPr>
        <a:xfrm>
          <a:off x="8717682" y="278832"/>
          <a:ext cx="836497" cy="836497"/>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5217" tIns="12700" rIns="65217" bIns="12700" numCol="1" spcCol="1270" anchor="ctr" anchorCtr="0">
          <a:noAutofit/>
        </a:bodyPr>
        <a:lstStyle/>
        <a:p>
          <a:pPr marL="0" lvl="0" indent="0" algn="ctr" defTabSz="1866900">
            <a:lnSpc>
              <a:spcPct val="90000"/>
            </a:lnSpc>
            <a:spcBef>
              <a:spcPct val="0"/>
            </a:spcBef>
            <a:spcAft>
              <a:spcPct val="35000"/>
            </a:spcAft>
            <a:buNone/>
          </a:pPr>
          <a:r>
            <a:rPr lang="en-US" sz="4200" kern="1200"/>
            <a:t>4</a:t>
          </a:r>
        </a:p>
      </dsp:txBody>
      <dsp:txXfrm>
        <a:off x="8840184" y="401334"/>
        <a:ext cx="591493" cy="591493"/>
      </dsp:txXfrm>
    </dsp:sp>
    <dsp:sp modelId="{34A530E1-824F-4515-BF87-45E82D611B36}">
      <dsp:nvSpPr>
        <dsp:cNvPr id="0" name=""/>
        <dsp:cNvSpPr/>
      </dsp:nvSpPr>
      <dsp:spPr>
        <a:xfrm>
          <a:off x="7934233" y="2788253"/>
          <a:ext cx="2403395"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3FE76-E514-4571-AA09-5F88E7C2534D}">
      <dsp:nvSpPr>
        <dsp:cNvPr id="0" name=""/>
        <dsp:cNvSpPr/>
      </dsp:nvSpPr>
      <dsp:spPr>
        <a:xfrm>
          <a:off x="741390" y="335859"/>
          <a:ext cx="1464348" cy="146434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AEACDF-639C-408C-AD58-AA5DB842D227}">
      <dsp:nvSpPr>
        <dsp:cNvPr id="0" name=""/>
        <dsp:cNvSpPr/>
      </dsp:nvSpPr>
      <dsp:spPr>
        <a:xfrm>
          <a:off x="1053464" y="647934"/>
          <a:ext cx="840200" cy="8402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13AC82-FF7D-4E00-AA93-3685F418DD9F}">
      <dsp:nvSpPr>
        <dsp:cNvPr id="0" name=""/>
        <dsp:cNvSpPr/>
      </dsp:nvSpPr>
      <dsp:spPr>
        <a:xfrm>
          <a:off x="273278" y="2256317"/>
          <a:ext cx="2400571"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Plan a time to take the test when others are less likely to interrupt/distract and also when internet bandwidth will not be stretched thin</a:t>
          </a:r>
        </a:p>
      </dsp:txBody>
      <dsp:txXfrm>
        <a:off x="273278" y="2256317"/>
        <a:ext cx="2400571" cy="1710000"/>
      </dsp:txXfrm>
    </dsp:sp>
    <dsp:sp modelId="{7C8FF6E3-7DFD-4A33-9BB0-CABBC435A11B}">
      <dsp:nvSpPr>
        <dsp:cNvPr id="0" name=""/>
        <dsp:cNvSpPr/>
      </dsp:nvSpPr>
      <dsp:spPr>
        <a:xfrm>
          <a:off x="3562061" y="335859"/>
          <a:ext cx="1464348" cy="146434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493700-D6D1-492C-A057-81C2B2C8A833}">
      <dsp:nvSpPr>
        <dsp:cNvPr id="0" name=""/>
        <dsp:cNvSpPr/>
      </dsp:nvSpPr>
      <dsp:spPr>
        <a:xfrm>
          <a:off x="3874136" y="647934"/>
          <a:ext cx="840200" cy="8402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AD7A15-E1AD-4B21-920F-9156BC6DD0F3}">
      <dsp:nvSpPr>
        <dsp:cNvPr id="0" name=""/>
        <dsp:cNvSpPr/>
      </dsp:nvSpPr>
      <dsp:spPr>
        <a:xfrm>
          <a:off x="3093950" y="2256317"/>
          <a:ext cx="2400571"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Find a quiet, private space and put a sign on the door/notify others that you are taking a test</a:t>
          </a:r>
        </a:p>
      </dsp:txBody>
      <dsp:txXfrm>
        <a:off x="3093950" y="2256317"/>
        <a:ext cx="2400571" cy="1710000"/>
      </dsp:txXfrm>
    </dsp:sp>
    <dsp:sp modelId="{9B6E876C-22B8-4474-9782-BE219DF5CE3D}">
      <dsp:nvSpPr>
        <dsp:cNvPr id="0" name=""/>
        <dsp:cNvSpPr/>
      </dsp:nvSpPr>
      <dsp:spPr>
        <a:xfrm>
          <a:off x="6382733" y="335859"/>
          <a:ext cx="1464348" cy="146434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966F2F-EE71-4C8E-87B8-E1A7311B29CE}">
      <dsp:nvSpPr>
        <dsp:cNvPr id="0" name=""/>
        <dsp:cNvSpPr/>
      </dsp:nvSpPr>
      <dsp:spPr>
        <a:xfrm>
          <a:off x="6694807" y="647934"/>
          <a:ext cx="840200" cy="8402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C4559C-9FE8-4458-8647-86F4BF9A2AB1}">
      <dsp:nvSpPr>
        <dsp:cNvPr id="0" name=""/>
        <dsp:cNvSpPr/>
      </dsp:nvSpPr>
      <dsp:spPr>
        <a:xfrm>
          <a:off x="5914622" y="2256317"/>
          <a:ext cx="2400571"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Avoid chatting with others leading up to the exam.  Anxiety can be contagious!</a:t>
          </a:r>
        </a:p>
      </dsp:txBody>
      <dsp:txXfrm>
        <a:off x="5914622" y="2256317"/>
        <a:ext cx="2400571" cy="1710000"/>
      </dsp:txXfrm>
    </dsp:sp>
    <dsp:sp modelId="{6E401CB5-1553-43D9-8B62-703BC40A0D77}">
      <dsp:nvSpPr>
        <dsp:cNvPr id="0" name=""/>
        <dsp:cNvSpPr/>
      </dsp:nvSpPr>
      <dsp:spPr>
        <a:xfrm>
          <a:off x="9203404" y="335859"/>
          <a:ext cx="1464348" cy="146434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FBF8EA-BF1B-40E5-B847-F6B20D4223CA}">
      <dsp:nvSpPr>
        <dsp:cNvPr id="0" name=""/>
        <dsp:cNvSpPr/>
      </dsp:nvSpPr>
      <dsp:spPr>
        <a:xfrm>
          <a:off x="9515479" y="647934"/>
          <a:ext cx="840200" cy="8402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F2E7D7-9EB8-4A9C-A174-958B4D9A62FD}">
      <dsp:nvSpPr>
        <dsp:cNvPr id="0" name=""/>
        <dsp:cNvSpPr/>
      </dsp:nvSpPr>
      <dsp:spPr>
        <a:xfrm>
          <a:off x="8735293" y="2256317"/>
          <a:ext cx="2400571"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Have a strategy for dealing with distraction, e.g. telling yourself “remain calm”</a:t>
          </a:r>
        </a:p>
      </dsp:txBody>
      <dsp:txXfrm>
        <a:off x="8735293" y="2256317"/>
        <a:ext cx="2400571" cy="171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51F59-F3D2-49D2-BACE-9217AE02B8ED}">
      <dsp:nvSpPr>
        <dsp:cNvPr id="0" name=""/>
        <dsp:cNvSpPr/>
      </dsp:nvSpPr>
      <dsp:spPr>
        <a:xfrm>
          <a:off x="437006" y="44518"/>
          <a:ext cx="1242801" cy="124280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CC1FAF-684F-4796-864F-D42420068444}">
      <dsp:nvSpPr>
        <dsp:cNvPr id="0" name=""/>
        <dsp:cNvSpPr/>
      </dsp:nvSpPr>
      <dsp:spPr>
        <a:xfrm>
          <a:off x="697995" y="305506"/>
          <a:ext cx="720824" cy="7208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2AEB85-AF59-4CC0-B552-A150525E55CD}">
      <dsp:nvSpPr>
        <dsp:cNvPr id="0" name=""/>
        <dsp:cNvSpPr/>
      </dsp:nvSpPr>
      <dsp:spPr>
        <a:xfrm>
          <a:off x="1946122" y="44518"/>
          <a:ext cx="2929459" cy="1242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Do not start answering write away. Review the test to avoid surprises. Begin with the high-value test questions. </a:t>
          </a:r>
        </a:p>
      </dsp:txBody>
      <dsp:txXfrm>
        <a:off x="1946122" y="44518"/>
        <a:ext cx="2929459" cy="1242801"/>
      </dsp:txXfrm>
    </dsp:sp>
    <dsp:sp modelId="{0BE136E8-F722-4F2F-A6AB-DC9AA0731B13}">
      <dsp:nvSpPr>
        <dsp:cNvPr id="0" name=""/>
        <dsp:cNvSpPr/>
      </dsp:nvSpPr>
      <dsp:spPr>
        <a:xfrm>
          <a:off x="5386018" y="44518"/>
          <a:ext cx="1242801" cy="124280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8A4DEF-4668-407F-98E5-8FAE808E6C28}">
      <dsp:nvSpPr>
        <dsp:cNvPr id="0" name=""/>
        <dsp:cNvSpPr/>
      </dsp:nvSpPr>
      <dsp:spPr>
        <a:xfrm>
          <a:off x="5647006" y="305506"/>
          <a:ext cx="720824" cy="7208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70C713-82B3-4B72-84E7-AB5DDEDF5BF3}">
      <dsp:nvSpPr>
        <dsp:cNvPr id="0" name=""/>
        <dsp:cNvSpPr/>
      </dsp:nvSpPr>
      <dsp:spPr>
        <a:xfrm>
          <a:off x="6895133" y="44518"/>
          <a:ext cx="2929459" cy="1242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Prepare mentally that you will not be 100% sure of every question and that is OK. </a:t>
          </a:r>
        </a:p>
      </dsp:txBody>
      <dsp:txXfrm>
        <a:off x="6895133" y="44518"/>
        <a:ext cx="2929459" cy="1242801"/>
      </dsp:txXfrm>
    </dsp:sp>
    <dsp:sp modelId="{C7FA073A-D6EF-437F-8D3D-36DE06B35698}">
      <dsp:nvSpPr>
        <dsp:cNvPr id="0" name=""/>
        <dsp:cNvSpPr/>
      </dsp:nvSpPr>
      <dsp:spPr>
        <a:xfrm>
          <a:off x="437006" y="1814655"/>
          <a:ext cx="1242801" cy="124280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30878D-9AAD-4A26-B4FC-09C5071C900E}">
      <dsp:nvSpPr>
        <dsp:cNvPr id="0" name=""/>
        <dsp:cNvSpPr/>
      </dsp:nvSpPr>
      <dsp:spPr>
        <a:xfrm>
          <a:off x="697995" y="2075643"/>
          <a:ext cx="720824" cy="7208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518518-FA1F-4ECC-B186-E275463F2D70}">
      <dsp:nvSpPr>
        <dsp:cNvPr id="0" name=""/>
        <dsp:cNvSpPr/>
      </dsp:nvSpPr>
      <dsp:spPr>
        <a:xfrm>
          <a:off x="1946122" y="1814655"/>
          <a:ext cx="2929459" cy="1242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If you draw a blank, action fights anxiety. Start writing down anything that comes to mind on scratch paper. Ideas may come, you may get partial credit. </a:t>
          </a:r>
        </a:p>
      </dsp:txBody>
      <dsp:txXfrm>
        <a:off x="1946122" y="1814655"/>
        <a:ext cx="2929459" cy="1242801"/>
      </dsp:txXfrm>
    </dsp:sp>
    <dsp:sp modelId="{31A4C021-6A43-423C-ACA6-0148328A85CA}">
      <dsp:nvSpPr>
        <dsp:cNvPr id="0" name=""/>
        <dsp:cNvSpPr/>
      </dsp:nvSpPr>
      <dsp:spPr>
        <a:xfrm>
          <a:off x="5386018" y="1814655"/>
          <a:ext cx="1242801" cy="124280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88D6A3-416F-4F53-876B-4E94425F9467}">
      <dsp:nvSpPr>
        <dsp:cNvPr id="0" name=""/>
        <dsp:cNvSpPr/>
      </dsp:nvSpPr>
      <dsp:spPr>
        <a:xfrm>
          <a:off x="5647006" y="2075643"/>
          <a:ext cx="720824" cy="7208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6FBA00-274A-41A0-9A29-35A1D22D08B2}">
      <dsp:nvSpPr>
        <dsp:cNvPr id="0" name=""/>
        <dsp:cNvSpPr/>
      </dsp:nvSpPr>
      <dsp:spPr>
        <a:xfrm>
          <a:off x="6895133" y="1814655"/>
          <a:ext cx="2929459" cy="1242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For MC questions, answer the easy ones first and go back to the hard ones. Do not spend too much time on any one question; answer every question (if no penalty).  </a:t>
          </a:r>
        </a:p>
      </dsp:txBody>
      <dsp:txXfrm>
        <a:off x="6895133" y="1814655"/>
        <a:ext cx="2929459" cy="124280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7D794-85B5-4AB5-A55A-4B0837E6439D}" type="datetimeFigureOut">
              <a:rPr lang="en-US" smtClean="0"/>
              <a:t>4/29/2020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7CFB51-3A61-41E6-8D82-850040268CB1}" type="slidenum">
              <a:rPr lang="en-US" smtClean="0"/>
              <a:t>‹#›</a:t>
            </a:fld>
            <a:endParaRPr lang="en-US"/>
          </a:p>
        </p:txBody>
      </p:sp>
    </p:spTree>
    <p:extLst>
      <p:ext uri="{BB962C8B-B14F-4D97-AF65-F5344CB8AC3E}">
        <p14:creationId xmlns:p14="http://schemas.microsoft.com/office/powerpoint/2010/main" val="65963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3726ead66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3726ead66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How do you prepare for a test?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When do you start?</a:t>
            </a:r>
          </a:p>
          <a:p>
            <a:endParaRPr lang="en-US" dirty="0"/>
          </a:p>
        </p:txBody>
      </p:sp>
      <p:sp>
        <p:nvSpPr>
          <p:cNvPr id="4" name="Slide Number Placeholder 3"/>
          <p:cNvSpPr>
            <a:spLocks noGrp="1"/>
          </p:cNvSpPr>
          <p:nvPr>
            <p:ph type="sldNum" sz="quarter" idx="5"/>
          </p:nvPr>
        </p:nvSpPr>
        <p:spPr/>
        <p:txBody>
          <a:bodyPr/>
          <a:lstStyle/>
          <a:p>
            <a:fld id="{2B7CFB51-3A61-41E6-8D82-850040268CB1}" type="slidenum">
              <a:rPr lang="en-US" smtClean="0"/>
              <a:t>14</a:t>
            </a:fld>
            <a:endParaRPr lang="en-US"/>
          </a:p>
        </p:txBody>
      </p:sp>
    </p:spTree>
    <p:extLst>
      <p:ext uri="{BB962C8B-B14F-4D97-AF65-F5344CB8AC3E}">
        <p14:creationId xmlns:p14="http://schemas.microsoft.com/office/powerpoint/2010/main" val="275617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dirty="0">
                <a:solidFill>
                  <a:schemeClr val="tx1"/>
                </a:solidFill>
                <a:effectLst/>
                <a:latin typeface="+mn-lt"/>
                <a:ea typeface="+mn-ea"/>
                <a:cs typeface="+mn-cs"/>
              </a:rPr>
              <a:t>Eat well and exercise. </a:t>
            </a:r>
          </a:p>
          <a:p>
            <a:pPr rtl="0"/>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Studies have shown that lack of sleep can contribute to memory loss and lack of concentration. So get plenty of sleep, especially the night before the exam. </a:t>
            </a:r>
          </a:p>
          <a:p>
            <a:pPr rtl="0"/>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Continue to socialize with friends and family and take regular study breaks. You emotional health is as important as your physical health for minimizing anxiety.</a:t>
            </a:r>
          </a:p>
          <a:p>
            <a:pPr rtl="0"/>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4Surround yourself with positive people who support your studying and desire to do well. Try to avoid friends or acquaintances with negative attitudes, especially negative attitudes about studying. </a:t>
            </a:r>
          </a:p>
          <a:p>
            <a:endParaRPr lang="en-US" dirty="0"/>
          </a:p>
        </p:txBody>
      </p:sp>
      <p:sp>
        <p:nvSpPr>
          <p:cNvPr id="4" name="Slide Number Placeholder 3"/>
          <p:cNvSpPr>
            <a:spLocks noGrp="1"/>
          </p:cNvSpPr>
          <p:nvPr>
            <p:ph type="sldNum" sz="quarter" idx="5"/>
          </p:nvPr>
        </p:nvSpPr>
        <p:spPr/>
        <p:txBody>
          <a:bodyPr/>
          <a:lstStyle/>
          <a:p>
            <a:fld id="{2B7CFB51-3A61-41E6-8D82-850040268CB1}" type="slidenum">
              <a:rPr lang="en-US" smtClean="0"/>
              <a:t>17</a:t>
            </a:fld>
            <a:endParaRPr lang="en-US"/>
          </a:p>
        </p:txBody>
      </p:sp>
    </p:spTree>
    <p:extLst>
      <p:ext uri="{BB962C8B-B14F-4D97-AF65-F5344CB8AC3E}">
        <p14:creationId xmlns:p14="http://schemas.microsoft.com/office/powerpoint/2010/main" val="2448089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If you feel very anxious in the exam, take a few minutes to calm yourself down. Stretch your arms and legs and then relax them again. Do this a couple of times. Take a few slow deep breaths. Do some positive internal self-talk; say to yourself, “I will be OK, I can do this.” Then direct your focus on questions; link questions to their corresponding lecture and/or chapter.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When you start feeling anxious, take a couple of long, deep breaths and exhale slowly. While you do this, it may help to close your eyes and imagine a peaceful setting, such as a quiet tree-lined pond, or a beautiful ocean beach.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When you feel you body tensing up, focus on a particular group of muscles (e.g. the shoulders or back), and first contract them for about 10 seconds and then allow them to relax. Concentrate on the difference in the feelings and repeat the exercise trying to get the muscles to relax more each time. </a:t>
            </a:r>
            <a:endParaRPr lang="en-US" dirty="0"/>
          </a:p>
        </p:txBody>
      </p:sp>
      <p:sp>
        <p:nvSpPr>
          <p:cNvPr id="4" name="Slide Number Placeholder 3"/>
          <p:cNvSpPr>
            <a:spLocks noGrp="1"/>
          </p:cNvSpPr>
          <p:nvPr>
            <p:ph type="sldNum" sz="quarter" idx="5"/>
          </p:nvPr>
        </p:nvSpPr>
        <p:spPr/>
        <p:txBody>
          <a:bodyPr/>
          <a:lstStyle/>
          <a:p>
            <a:fld id="{2B7CFB51-3A61-41E6-8D82-850040268CB1}" type="slidenum">
              <a:rPr lang="en-US" smtClean="0"/>
              <a:t>18</a:t>
            </a:fld>
            <a:endParaRPr lang="en-US"/>
          </a:p>
        </p:txBody>
      </p:sp>
    </p:spTree>
    <p:extLst>
      <p:ext uri="{BB962C8B-B14F-4D97-AF65-F5344CB8AC3E}">
        <p14:creationId xmlns:p14="http://schemas.microsoft.com/office/powerpoint/2010/main" val="825815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Other strategies?</a:t>
            </a:r>
          </a:p>
          <a:p>
            <a:endParaRPr lang="en-US" dirty="0"/>
          </a:p>
        </p:txBody>
      </p:sp>
      <p:sp>
        <p:nvSpPr>
          <p:cNvPr id="4" name="Slide Number Placeholder 3"/>
          <p:cNvSpPr>
            <a:spLocks noGrp="1"/>
          </p:cNvSpPr>
          <p:nvPr>
            <p:ph type="sldNum" sz="quarter" idx="5"/>
          </p:nvPr>
        </p:nvSpPr>
        <p:spPr/>
        <p:txBody>
          <a:bodyPr/>
          <a:lstStyle/>
          <a:p>
            <a:fld id="{2B7CFB51-3A61-41E6-8D82-850040268CB1}" type="slidenum">
              <a:rPr lang="en-US" smtClean="0"/>
              <a:t>19</a:t>
            </a:fld>
            <a:endParaRPr lang="en-US"/>
          </a:p>
        </p:txBody>
      </p:sp>
    </p:spTree>
    <p:extLst>
      <p:ext uri="{BB962C8B-B14F-4D97-AF65-F5344CB8AC3E}">
        <p14:creationId xmlns:p14="http://schemas.microsoft.com/office/powerpoint/2010/main" val="2877717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7CFB51-3A61-41E6-8D82-850040268CB1}" type="slidenum">
              <a:rPr lang="en-US" smtClean="0"/>
              <a:t>22</a:t>
            </a:fld>
            <a:endParaRPr lang="en-US"/>
          </a:p>
        </p:txBody>
      </p:sp>
    </p:spTree>
    <p:extLst>
      <p:ext uri="{BB962C8B-B14F-4D97-AF65-F5344CB8AC3E}">
        <p14:creationId xmlns:p14="http://schemas.microsoft.com/office/powerpoint/2010/main" val="1606458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When the exam is over, treat yourself. If you don’t have any other commitments, maybe you can go to a movie with a friend. If you have to study for other exams, you may have to postpone a larger break, but a brief break can be the pick up that you need.</a:t>
            </a:r>
            <a:endParaRPr lang="en-US" dirty="0"/>
          </a:p>
          <a:p>
            <a:endParaRPr lang="en-US" dirty="0"/>
          </a:p>
        </p:txBody>
      </p:sp>
      <p:sp>
        <p:nvSpPr>
          <p:cNvPr id="4" name="Slide Number Placeholder 3"/>
          <p:cNvSpPr>
            <a:spLocks noGrp="1"/>
          </p:cNvSpPr>
          <p:nvPr>
            <p:ph type="sldNum" sz="quarter" idx="5"/>
          </p:nvPr>
        </p:nvSpPr>
        <p:spPr/>
        <p:txBody>
          <a:bodyPr/>
          <a:lstStyle/>
          <a:p>
            <a:fld id="{2B7CFB51-3A61-41E6-8D82-850040268CB1}" type="slidenum">
              <a:rPr lang="en-US" smtClean="0"/>
              <a:t>23</a:t>
            </a:fld>
            <a:endParaRPr lang="en-US"/>
          </a:p>
        </p:txBody>
      </p:sp>
    </p:spTree>
    <p:extLst>
      <p:ext uri="{BB962C8B-B14F-4D97-AF65-F5344CB8AC3E}">
        <p14:creationId xmlns:p14="http://schemas.microsoft.com/office/powerpoint/2010/main" val="3394346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3726ead66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3726ead66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3303632" y="554200"/>
            <a:ext cx="83256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3303632" y="6320000"/>
            <a:ext cx="83256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566931" y="554200"/>
            <a:ext cx="2444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3200333" y="767933"/>
            <a:ext cx="8428800" cy="847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3213483" y="2127701"/>
            <a:ext cx="8428800" cy="4003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7" name="Google Shape;27;p4"/>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953399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Custom layout 1">
    <p:bg>
      <p:bgPr>
        <a:solidFill>
          <a:srgbClr val="FFFFFF"/>
        </a:solidFill>
        <a:effectLst/>
      </p:bgPr>
    </p:bg>
    <p:spTree>
      <p:nvGrpSpPr>
        <p:cNvPr id="1" name="Shape 73"/>
        <p:cNvGrpSpPr/>
        <p:nvPr/>
      </p:nvGrpSpPr>
      <p:grpSpPr>
        <a:xfrm>
          <a:off x="0" y="0"/>
          <a:ext cx="0" cy="0"/>
          <a:chOff x="0" y="0"/>
          <a:chExt cx="0" cy="0"/>
        </a:xfrm>
      </p:grpSpPr>
      <p:sp>
        <p:nvSpPr>
          <p:cNvPr id="74" name="Google Shape;74;p14"/>
          <p:cNvSpPr/>
          <p:nvPr/>
        </p:nvSpPr>
        <p:spPr>
          <a:xfrm>
            <a:off x="0" y="0"/>
            <a:ext cx="12192000" cy="6858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14"/>
          <p:cNvSpPr/>
          <p:nvPr/>
        </p:nvSpPr>
        <p:spPr>
          <a:xfrm>
            <a:off x="898400" y="719000"/>
            <a:ext cx="10395200" cy="5420000"/>
          </a:xfrm>
          <a:prstGeom prst="rect">
            <a:avLst/>
          </a:prstGeom>
          <a:solidFill>
            <a:srgbClr val="FFFFFF"/>
          </a:solidFill>
          <a:ln w="114300" cap="flat" cmpd="thinThick">
            <a:solidFill>
              <a:srgbClr val="FFFFFF"/>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14"/>
          <p:cNvSpPr txBox="1">
            <a:spLocks noGrp="1"/>
          </p:cNvSpPr>
          <p:nvPr>
            <p:ph type="sldNum" idx="12"/>
          </p:nvPr>
        </p:nvSpPr>
        <p:spPr>
          <a:xfrm>
            <a:off x="11296611" y="6217623"/>
            <a:ext cx="731600" cy="5248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333">
                <a:solidFill>
                  <a:srgbClr val="FFFFFF"/>
                </a:solidFill>
              </a:defRPr>
            </a:lvl1pPr>
            <a:lvl2pPr lvl="1" algn="r">
              <a:lnSpc>
                <a:spcPct val="100000"/>
              </a:lnSpc>
              <a:spcAft>
                <a:spcPts val="0"/>
              </a:spcAft>
              <a:buNone/>
              <a:defRPr sz="1333">
                <a:solidFill>
                  <a:srgbClr val="FFFFFF"/>
                </a:solidFill>
              </a:defRPr>
            </a:lvl2pPr>
            <a:lvl3pPr lvl="2" algn="r">
              <a:lnSpc>
                <a:spcPct val="100000"/>
              </a:lnSpc>
              <a:spcAft>
                <a:spcPts val="0"/>
              </a:spcAft>
              <a:buNone/>
              <a:defRPr sz="1333">
                <a:solidFill>
                  <a:srgbClr val="FFFFFF"/>
                </a:solidFill>
              </a:defRPr>
            </a:lvl3pPr>
            <a:lvl4pPr lvl="3" algn="r">
              <a:lnSpc>
                <a:spcPct val="100000"/>
              </a:lnSpc>
              <a:spcAft>
                <a:spcPts val="0"/>
              </a:spcAft>
              <a:buNone/>
              <a:defRPr sz="1333">
                <a:solidFill>
                  <a:srgbClr val="FFFFFF"/>
                </a:solidFill>
              </a:defRPr>
            </a:lvl4pPr>
            <a:lvl5pPr lvl="4" algn="r">
              <a:lnSpc>
                <a:spcPct val="100000"/>
              </a:lnSpc>
              <a:spcAft>
                <a:spcPts val="0"/>
              </a:spcAft>
              <a:buNone/>
              <a:defRPr sz="1333">
                <a:solidFill>
                  <a:srgbClr val="FFFFFF"/>
                </a:solidFill>
              </a:defRPr>
            </a:lvl5pPr>
            <a:lvl6pPr lvl="5" algn="r">
              <a:lnSpc>
                <a:spcPct val="100000"/>
              </a:lnSpc>
              <a:spcAft>
                <a:spcPts val="0"/>
              </a:spcAft>
              <a:buNone/>
              <a:defRPr sz="1333">
                <a:solidFill>
                  <a:srgbClr val="FFFFFF"/>
                </a:solidFill>
              </a:defRPr>
            </a:lvl6pPr>
            <a:lvl7pPr lvl="6" algn="r">
              <a:lnSpc>
                <a:spcPct val="100000"/>
              </a:lnSpc>
              <a:spcAft>
                <a:spcPts val="0"/>
              </a:spcAft>
              <a:buNone/>
              <a:defRPr sz="1333">
                <a:solidFill>
                  <a:srgbClr val="FFFFFF"/>
                </a:solidFill>
              </a:defRPr>
            </a:lvl7pPr>
            <a:lvl8pPr lvl="7" algn="r">
              <a:lnSpc>
                <a:spcPct val="100000"/>
              </a:lnSpc>
              <a:spcAft>
                <a:spcPts val="0"/>
              </a:spcAft>
              <a:buNone/>
              <a:defRPr sz="1333">
                <a:solidFill>
                  <a:srgbClr val="FFFFFF"/>
                </a:solidFill>
              </a:defRPr>
            </a:lvl8pPr>
            <a:lvl9pPr lvl="8" algn="r">
              <a:lnSpc>
                <a:spcPct val="100000"/>
              </a:lnSpc>
              <a:spcAft>
                <a:spcPts val="0"/>
              </a:spcAft>
              <a:buNone/>
              <a:defRPr sz="1333">
                <a:solidFill>
                  <a:srgbClr val="FFFFFF"/>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9930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4/29/2020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4/29/2020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4/29/2020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4/29/2020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4/29/2020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4/29/2020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academic-success.phsc.edu/sites/default/files/documents/test-anxiety-inventory.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counseling.umbc.edu/resources/covid-19-resources/" TargetMode="External"/><Relationship Id="rId2" Type="http://schemas.openxmlformats.org/officeDocument/2006/relationships/hyperlink" Target="https://welltrack.com/" TargetMode="External"/><Relationship Id="rId1" Type="http://schemas.openxmlformats.org/officeDocument/2006/relationships/slideLayout" Target="../slideLayouts/slideLayout13.xml"/><Relationship Id="rId5" Type="http://schemas.openxmlformats.org/officeDocument/2006/relationships/hyperlink" Target="http://211.org/services/essential-needs" TargetMode="External"/><Relationship Id="rId4" Type="http://schemas.openxmlformats.org/officeDocument/2006/relationships/hyperlink" Target="https://www.nami.org/covid-19-guid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thehotline.org/"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hyperlink" Target="https://counseling.umbc.edu/workshops/webinars/"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ounseling.umbc.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6">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CBE68988-ABF4-43AF-B903-8C5FF8DBDDB9}"/>
              </a:ext>
            </a:extLst>
          </p:cNvPr>
          <p:cNvSpPr>
            <a:spLocks noGrp="1"/>
          </p:cNvSpPr>
          <p:nvPr>
            <p:ph type="ctrTitle"/>
          </p:nvPr>
        </p:nvSpPr>
        <p:spPr>
          <a:xfrm>
            <a:off x="643468" y="820010"/>
            <a:ext cx="3415288" cy="3212654"/>
          </a:xfrm>
          <a:noFill/>
          <a:ln>
            <a:solidFill>
              <a:schemeClr val="bg1"/>
            </a:solidFill>
          </a:ln>
        </p:spPr>
        <p:txBody>
          <a:bodyPr vert="horz" lIns="274320" tIns="182880" rIns="274320" bIns="182880" rtlCol="0" anchor="ctr" anchorCtr="1">
            <a:normAutofit/>
          </a:bodyPr>
          <a:lstStyle/>
          <a:p>
            <a:pPr lvl="0" algn="l"/>
            <a:r>
              <a:rPr lang="en-US" sz="1800" dirty="0">
                <a:solidFill>
                  <a:schemeClr val="bg1"/>
                </a:solidFill>
                <a:sym typeface="Lato"/>
              </a:rPr>
              <a:t>I: Procrastination</a:t>
            </a:r>
          </a:p>
          <a:p>
            <a:pPr lvl="0" algn="l"/>
            <a:r>
              <a:rPr lang="en-US" sz="1800" dirty="0">
                <a:solidFill>
                  <a:schemeClr val="bg1"/>
                </a:solidFill>
                <a:sym typeface="Lato"/>
              </a:rPr>
              <a:t>II: Stress Management</a:t>
            </a:r>
          </a:p>
          <a:p>
            <a:pPr lvl="0" algn="l"/>
            <a:r>
              <a:rPr lang="en-US" sz="1800" dirty="0">
                <a:solidFill>
                  <a:schemeClr val="bg1"/>
                </a:solidFill>
                <a:sym typeface="Lato"/>
              </a:rPr>
              <a:t>III: Time Management </a:t>
            </a:r>
          </a:p>
          <a:p>
            <a:pPr lvl="0" algn="l"/>
            <a:r>
              <a:rPr lang="en-US" sz="1800" dirty="0">
                <a:solidFill>
                  <a:schemeClr val="bg1"/>
                </a:solidFill>
                <a:highlight>
                  <a:srgbClr val="00FF00"/>
                </a:highlight>
                <a:sym typeface="Lato"/>
              </a:rPr>
              <a:t>IV: Test Anxiety</a:t>
            </a:r>
          </a:p>
          <a:p>
            <a:pPr lvl="0" algn="l"/>
            <a:r>
              <a:rPr lang="en-US" sz="1800" dirty="0">
                <a:solidFill>
                  <a:schemeClr val="bg1"/>
                </a:solidFill>
                <a:sym typeface="Lato"/>
              </a:rPr>
              <a:t>V:   Motivation</a:t>
            </a:r>
          </a:p>
          <a:p>
            <a:pPr lvl="0" algn="l">
              <a:buClr>
                <a:schemeClr val="dk2"/>
              </a:buClr>
              <a:buSzPts val="1100"/>
            </a:pPr>
            <a:r>
              <a:rPr lang="en-US" sz="1800" dirty="0">
                <a:solidFill>
                  <a:schemeClr val="bg1"/>
                </a:solidFill>
                <a:sym typeface="Lato"/>
              </a:rPr>
              <a:t>VI: Getting Through Finals</a:t>
            </a:r>
            <a:endParaRPr lang="en-US" sz="1800" dirty="0">
              <a:solidFill>
                <a:schemeClr val="bg1"/>
              </a:solidFill>
            </a:endParaRPr>
          </a:p>
        </p:txBody>
      </p:sp>
      <p:pic>
        <p:nvPicPr>
          <p:cNvPr id="4" name="Picture 3">
            <a:extLst>
              <a:ext uri="{FF2B5EF4-FFF2-40B4-BE49-F238E27FC236}">
                <a16:creationId xmlns:a16="http://schemas.microsoft.com/office/drawing/2014/main" id="{70B7C3C1-3650-49FF-8E96-04CA6E49AD8F}"/>
              </a:ext>
            </a:extLst>
          </p:cNvPr>
          <p:cNvPicPr>
            <a:picLocks noChangeAspect="1"/>
          </p:cNvPicPr>
          <p:nvPr/>
        </p:nvPicPr>
        <p:blipFill rotWithShape="1">
          <a:blip r:embed="rId2"/>
          <a:srcRect l="7950" r="7694" b="1"/>
          <a:stretch/>
        </p:blipFill>
        <p:spPr>
          <a:xfrm>
            <a:off x="4654297" y="10"/>
            <a:ext cx="7537702" cy="6857989"/>
          </a:xfrm>
          <a:prstGeom prst="rect">
            <a:avLst/>
          </a:prstGeom>
        </p:spPr>
      </p:pic>
      <p:sp>
        <p:nvSpPr>
          <p:cNvPr id="7" name="Rectangle 6">
            <a:extLst>
              <a:ext uri="{FF2B5EF4-FFF2-40B4-BE49-F238E27FC236}">
                <a16:creationId xmlns:a16="http://schemas.microsoft.com/office/drawing/2014/main" id="{06F137A8-5847-4CF9-84E0-10DF5DD63744}"/>
              </a:ext>
            </a:extLst>
          </p:cNvPr>
          <p:cNvSpPr/>
          <p:nvPr/>
        </p:nvSpPr>
        <p:spPr>
          <a:xfrm>
            <a:off x="562211" y="4961481"/>
            <a:ext cx="3724975" cy="1100751"/>
          </a:xfrm>
          <a:prstGeom prst="rect">
            <a:avLst/>
          </a:prstGeom>
        </p:spPr>
        <p:txBody>
          <a:bodyPr wrap="square">
            <a:spAutoFit/>
          </a:bodyPr>
          <a:lstStyle/>
          <a:p>
            <a:pPr lvl="0" algn="ctr">
              <a:lnSpc>
                <a:spcPct val="150000"/>
              </a:lnSpc>
              <a:spcAft>
                <a:spcPts val="600"/>
              </a:spcAft>
              <a:buClr>
                <a:schemeClr val="dk2"/>
              </a:buClr>
              <a:buSzPts val="1100"/>
            </a:pPr>
            <a:r>
              <a:rPr lang="en-US" sz="1400" cap="all" spc="200" dirty="0">
                <a:solidFill>
                  <a:schemeClr val="bg1"/>
                </a:solidFill>
                <a:latin typeface="+mj-lt"/>
                <a:ea typeface="+mj-ea"/>
                <a:cs typeface="+mj-cs"/>
              </a:rPr>
              <a:t>Presenter: Ishita Sunita Arora Moderator: Helen Ding</a:t>
            </a:r>
          </a:p>
          <a:p>
            <a:pPr lvl="0" algn="ctr">
              <a:lnSpc>
                <a:spcPct val="150000"/>
              </a:lnSpc>
              <a:spcAft>
                <a:spcPts val="600"/>
              </a:spcAft>
              <a:buClr>
                <a:schemeClr val="dk2"/>
              </a:buClr>
              <a:buSzPts val="1100"/>
            </a:pPr>
            <a:r>
              <a:rPr lang="en-US" sz="1400" cap="all" spc="200" dirty="0">
                <a:solidFill>
                  <a:schemeClr val="bg1"/>
                </a:solidFill>
                <a:latin typeface="+mj-lt"/>
                <a:ea typeface="+mj-ea"/>
                <a:cs typeface="+mj-cs"/>
              </a:rPr>
              <a:t>UMBC Counseling Center</a:t>
            </a:r>
          </a:p>
        </p:txBody>
      </p:sp>
    </p:spTree>
    <p:extLst>
      <p:ext uri="{BB962C8B-B14F-4D97-AF65-F5344CB8AC3E}">
        <p14:creationId xmlns:p14="http://schemas.microsoft.com/office/powerpoint/2010/main" val="117139755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492792A7-F026-487C-9585-EB995E7B31DC}"/>
              </a:ext>
            </a:extLst>
          </p:cNvPr>
          <p:cNvSpPr/>
          <p:nvPr/>
        </p:nvSpPr>
        <p:spPr>
          <a:xfrm>
            <a:off x="2600793" y="5708474"/>
            <a:ext cx="7157803" cy="964294"/>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2231136" y="797033"/>
            <a:ext cx="7729728" cy="1188720"/>
          </a:xfrm>
        </p:spPr>
        <p:txBody>
          <a:bodyPr/>
          <a:lstStyle/>
          <a:p>
            <a:r>
              <a:rPr lang="en-US" dirty="0"/>
              <a:t>Symptoms of Test Anxiety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5808960"/>
              </p:ext>
            </p:extLst>
          </p:nvPr>
        </p:nvGraphicFramePr>
        <p:xfrm>
          <a:off x="1171730" y="2101183"/>
          <a:ext cx="9848538" cy="3337560"/>
        </p:xfrm>
        <a:graphic>
          <a:graphicData uri="http://schemas.openxmlformats.org/drawingml/2006/table">
            <a:tbl>
              <a:tblPr firstRow="1" bandRow="1">
                <a:tableStyleId>{21E4AEA4-8DFA-4A89-87EB-49C32662AFE0}</a:tableStyleId>
              </a:tblPr>
              <a:tblGrid>
                <a:gridCol w="2559282">
                  <a:extLst>
                    <a:ext uri="{9D8B030D-6E8A-4147-A177-3AD203B41FA5}">
                      <a16:colId xmlns:a16="http://schemas.microsoft.com/office/drawing/2014/main" val="153744038"/>
                    </a:ext>
                  </a:extLst>
                </a:gridCol>
                <a:gridCol w="2408500">
                  <a:extLst>
                    <a:ext uri="{9D8B030D-6E8A-4147-A177-3AD203B41FA5}">
                      <a16:colId xmlns:a16="http://schemas.microsoft.com/office/drawing/2014/main" val="2535676376"/>
                    </a:ext>
                  </a:extLst>
                </a:gridCol>
                <a:gridCol w="1904819">
                  <a:extLst>
                    <a:ext uri="{9D8B030D-6E8A-4147-A177-3AD203B41FA5}">
                      <a16:colId xmlns:a16="http://schemas.microsoft.com/office/drawing/2014/main" val="953994714"/>
                    </a:ext>
                  </a:extLst>
                </a:gridCol>
                <a:gridCol w="2975937">
                  <a:extLst>
                    <a:ext uri="{9D8B030D-6E8A-4147-A177-3AD203B41FA5}">
                      <a16:colId xmlns:a16="http://schemas.microsoft.com/office/drawing/2014/main" val="2654729761"/>
                    </a:ext>
                  </a:extLst>
                </a:gridCol>
              </a:tblGrid>
              <a:tr h="370840">
                <a:tc>
                  <a:txBody>
                    <a:bodyPr/>
                    <a:lstStyle/>
                    <a:p>
                      <a:pPr algn="ctr"/>
                      <a:r>
                        <a:rPr lang="en-US"/>
                        <a:t>Physical</a:t>
                      </a:r>
                      <a:endParaRPr lang="en-US" dirty="0"/>
                    </a:p>
                  </a:txBody>
                  <a:tcPr/>
                </a:tc>
                <a:tc>
                  <a:txBody>
                    <a:bodyPr/>
                    <a:lstStyle/>
                    <a:p>
                      <a:pPr algn="ctr"/>
                      <a:r>
                        <a:rPr lang="en-US"/>
                        <a:t>Emotional</a:t>
                      </a:r>
                      <a:endParaRPr lang="en-US" dirty="0"/>
                    </a:p>
                  </a:txBody>
                  <a:tcPr/>
                </a:tc>
                <a:tc>
                  <a:txBody>
                    <a:bodyPr/>
                    <a:lstStyle/>
                    <a:p>
                      <a:pPr algn="ctr"/>
                      <a:r>
                        <a:rPr lang="en-US" dirty="0"/>
                        <a:t>Behavioral</a:t>
                      </a:r>
                    </a:p>
                  </a:txBody>
                  <a:tcPr/>
                </a:tc>
                <a:tc>
                  <a:txBody>
                    <a:bodyPr/>
                    <a:lstStyle/>
                    <a:p>
                      <a:pPr algn="ctr"/>
                      <a:r>
                        <a:rPr lang="en-US"/>
                        <a:t>Cognitive</a:t>
                      </a:r>
                      <a:endParaRPr lang="en-US" dirty="0"/>
                    </a:p>
                  </a:txBody>
                  <a:tcPr/>
                </a:tc>
                <a:extLst>
                  <a:ext uri="{0D108BD9-81ED-4DB2-BD59-A6C34878D82A}">
                    <a16:rowId xmlns:a16="http://schemas.microsoft.com/office/drawing/2014/main" val="3497499157"/>
                  </a:ext>
                </a:extLst>
              </a:tr>
              <a:tr h="370840">
                <a:tc>
                  <a:txBody>
                    <a:bodyPr/>
                    <a:lstStyle/>
                    <a:p>
                      <a:r>
                        <a:rPr lang="en-US"/>
                        <a:t>Headache</a:t>
                      </a:r>
                      <a:endParaRPr lang="en-US" dirty="0"/>
                    </a:p>
                  </a:txBody>
                  <a:tcPr/>
                </a:tc>
                <a:tc>
                  <a:txBody>
                    <a:bodyPr/>
                    <a:lstStyle/>
                    <a:p>
                      <a:r>
                        <a:rPr lang="en-US"/>
                        <a:t>Fear</a:t>
                      </a:r>
                      <a:endParaRPr lang="en-US" dirty="0"/>
                    </a:p>
                  </a:txBody>
                  <a:tcPr/>
                </a:tc>
                <a:tc>
                  <a:txBody>
                    <a:bodyPr/>
                    <a:lstStyle/>
                    <a:p>
                      <a:r>
                        <a:rPr lang="en-US"/>
                        <a:t>Fidgeting</a:t>
                      </a:r>
                      <a:endParaRPr lang="en-US" dirty="0"/>
                    </a:p>
                  </a:txBody>
                  <a:tcPr/>
                </a:tc>
                <a:tc>
                  <a:txBody>
                    <a:bodyPr/>
                    <a:lstStyle/>
                    <a:p>
                      <a:r>
                        <a:rPr lang="en-US"/>
                        <a:t>Racing thoughts</a:t>
                      </a:r>
                      <a:endParaRPr lang="en-US" dirty="0"/>
                    </a:p>
                  </a:txBody>
                  <a:tcPr/>
                </a:tc>
                <a:extLst>
                  <a:ext uri="{0D108BD9-81ED-4DB2-BD59-A6C34878D82A}">
                    <a16:rowId xmlns:a16="http://schemas.microsoft.com/office/drawing/2014/main" val="3954108246"/>
                  </a:ext>
                </a:extLst>
              </a:tr>
              <a:tr h="370840">
                <a:tc>
                  <a:txBody>
                    <a:bodyPr/>
                    <a:lstStyle/>
                    <a:p>
                      <a:r>
                        <a:rPr lang="en-US"/>
                        <a:t>Nausea/GI upset</a:t>
                      </a:r>
                      <a:endParaRPr lang="en-US" dirty="0"/>
                    </a:p>
                  </a:txBody>
                  <a:tcPr/>
                </a:tc>
                <a:tc>
                  <a:txBody>
                    <a:bodyPr/>
                    <a:lstStyle/>
                    <a:p>
                      <a:r>
                        <a:rPr lang="en-US"/>
                        <a:t>Disappointment</a:t>
                      </a:r>
                      <a:endParaRPr lang="en-US" dirty="0"/>
                    </a:p>
                  </a:txBody>
                  <a:tcPr/>
                </a:tc>
                <a:tc>
                  <a:txBody>
                    <a:bodyPr/>
                    <a:lstStyle/>
                    <a:p>
                      <a:r>
                        <a:rPr lang="en-US"/>
                        <a:t>Pacing</a:t>
                      </a:r>
                      <a:endParaRPr lang="en-US" dirty="0"/>
                    </a:p>
                  </a:txBody>
                  <a:tcPr/>
                </a:tc>
                <a:tc>
                  <a:txBody>
                    <a:bodyPr/>
                    <a:lstStyle/>
                    <a:p>
                      <a:r>
                        <a:rPr lang="en-US"/>
                        <a:t>Going blank</a:t>
                      </a:r>
                      <a:endParaRPr lang="en-US" dirty="0"/>
                    </a:p>
                  </a:txBody>
                  <a:tcPr/>
                </a:tc>
                <a:extLst>
                  <a:ext uri="{0D108BD9-81ED-4DB2-BD59-A6C34878D82A}">
                    <a16:rowId xmlns:a16="http://schemas.microsoft.com/office/drawing/2014/main" val="1596186091"/>
                  </a:ext>
                </a:extLst>
              </a:tr>
              <a:tr h="370840">
                <a:tc>
                  <a:txBody>
                    <a:bodyPr/>
                    <a:lstStyle/>
                    <a:p>
                      <a:r>
                        <a:rPr lang="en-US"/>
                        <a:t>Body temp changes</a:t>
                      </a:r>
                      <a:endParaRPr lang="en-US" dirty="0"/>
                    </a:p>
                  </a:txBody>
                  <a:tcPr/>
                </a:tc>
                <a:tc>
                  <a:txBody>
                    <a:bodyPr/>
                    <a:lstStyle/>
                    <a:p>
                      <a:r>
                        <a:rPr lang="en-US"/>
                        <a:t>Anger</a:t>
                      </a:r>
                      <a:endParaRPr lang="en-US" dirty="0"/>
                    </a:p>
                  </a:txBody>
                  <a:tcPr/>
                </a:tc>
                <a:tc>
                  <a:txBody>
                    <a:bodyPr/>
                    <a:lstStyle/>
                    <a:p>
                      <a:r>
                        <a:rPr lang="en-US"/>
                        <a:t>Substance use</a:t>
                      </a:r>
                      <a:endParaRPr lang="en-US" dirty="0"/>
                    </a:p>
                  </a:txBody>
                  <a:tcPr/>
                </a:tc>
                <a:tc>
                  <a:txBody>
                    <a:bodyPr/>
                    <a:lstStyle/>
                    <a:p>
                      <a:r>
                        <a:rPr lang="en-US"/>
                        <a:t>Difficulty concentrating</a:t>
                      </a:r>
                      <a:endParaRPr lang="en-US" dirty="0"/>
                    </a:p>
                  </a:txBody>
                  <a:tcPr/>
                </a:tc>
                <a:extLst>
                  <a:ext uri="{0D108BD9-81ED-4DB2-BD59-A6C34878D82A}">
                    <a16:rowId xmlns:a16="http://schemas.microsoft.com/office/drawing/2014/main" val="3749354168"/>
                  </a:ext>
                </a:extLst>
              </a:tr>
              <a:tr h="370840">
                <a:tc>
                  <a:txBody>
                    <a:bodyPr/>
                    <a:lstStyle/>
                    <a:p>
                      <a:r>
                        <a:rPr lang="en-US"/>
                        <a:t>Sweating</a:t>
                      </a:r>
                      <a:endParaRPr lang="en-US" dirty="0"/>
                    </a:p>
                  </a:txBody>
                  <a:tcPr/>
                </a:tc>
                <a:tc>
                  <a:txBody>
                    <a:bodyPr/>
                    <a:lstStyle/>
                    <a:p>
                      <a:r>
                        <a:rPr lang="en-US"/>
                        <a:t>Depression</a:t>
                      </a:r>
                      <a:endParaRPr lang="en-US" dirty="0"/>
                    </a:p>
                  </a:txBody>
                  <a:tcPr/>
                </a:tc>
                <a:tc>
                  <a:txBody>
                    <a:bodyPr/>
                    <a:lstStyle/>
                    <a:p>
                      <a:r>
                        <a:rPr lang="en-US"/>
                        <a:t>Avoidance</a:t>
                      </a:r>
                      <a:endParaRPr lang="en-US" dirty="0"/>
                    </a:p>
                  </a:txBody>
                  <a:tcPr/>
                </a:tc>
                <a:tc>
                  <a:txBody>
                    <a:bodyPr/>
                    <a:lstStyle/>
                    <a:p>
                      <a:r>
                        <a:rPr lang="en-US"/>
                        <a:t>Negative self-talk</a:t>
                      </a:r>
                      <a:endParaRPr lang="en-US" dirty="0"/>
                    </a:p>
                  </a:txBody>
                  <a:tcPr/>
                </a:tc>
                <a:extLst>
                  <a:ext uri="{0D108BD9-81ED-4DB2-BD59-A6C34878D82A}">
                    <a16:rowId xmlns:a16="http://schemas.microsoft.com/office/drawing/2014/main" val="815887618"/>
                  </a:ext>
                </a:extLst>
              </a:tr>
              <a:tr h="370840">
                <a:tc>
                  <a:txBody>
                    <a:bodyPr/>
                    <a:lstStyle/>
                    <a:p>
                      <a:r>
                        <a:rPr lang="en-US"/>
                        <a:t>Shortness</a:t>
                      </a:r>
                      <a:r>
                        <a:rPr lang="en-US" baseline="0"/>
                        <a:t> of breath</a:t>
                      </a:r>
                      <a:endParaRPr lang="en-US" dirty="0"/>
                    </a:p>
                  </a:txBody>
                  <a:tcPr/>
                </a:tc>
                <a:tc>
                  <a:txBody>
                    <a:bodyPr/>
                    <a:lstStyle/>
                    <a:p>
                      <a:r>
                        <a:rPr lang="en-US"/>
                        <a:t>Crying or laughing</a:t>
                      </a:r>
                      <a:endParaRPr lang="en-US" dirty="0"/>
                    </a:p>
                  </a:txBody>
                  <a:tcPr/>
                </a:tc>
                <a:tc>
                  <a:txBody>
                    <a:bodyPr/>
                    <a:lstStyle/>
                    <a:p>
                      <a:endParaRPr lang="en-US" dirty="0"/>
                    </a:p>
                  </a:txBody>
                  <a:tcPr/>
                </a:tc>
                <a:tc>
                  <a:txBody>
                    <a:bodyPr/>
                    <a:lstStyle/>
                    <a:p>
                      <a:r>
                        <a:rPr lang="en-US"/>
                        <a:t>Dread</a:t>
                      </a:r>
                      <a:endParaRPr lang="en-US" dirty="0"/>
                    </a:p>
                  </a:txBody>
                  <a:tcPr/>
                </a:tc>
                <a:extLst>
                  <a:ext uri="{0D108BD9-81ED-4DB2-BD59-A6C34878D82A}">
                    <a16:rowId xmlns:a16="http://schemas.microsoft.com/office/drawing/2014/main" val="4017261552"/>
                  </a:ext>
                </a:extLst>
              </a:tr>
              <a:tr h="370840">
                <a:tc>
                  <a:txBody>
                    <a:bodyPr/>
                    <a:lstStyle/>
                    <a:p>
                      <a:r>
                        <a:rPr lang="en-US"/>
                        <a:t>Light-headedness</a:t>
                      </a:r>
                      <a:endParaRPr lang="en-US" dirty="0"/>
                    </a:p>
                  </a:txBody>
                  <a:tcPr/>
                </a:tc>
                <a:tc>
                  <a:txBody>
                    <a:bodyPr/>
                    <a:lstStyle/>
                    <a:p>
                      <a:r>
                        <a:rPr lang="en-US"/>
                        <a:t>Helplessness</a:t>
                      </a:r>
                      <a:endParaRPr lang="en-US" dirty="0"/>
                    </a:p>
                  </a:txBody>
                  <a:tcPr/>
                </a:tc>
                <a:tc>
                  <a:txBody>
                    <a:bodyPr/>
                    <a:lstStyle/>
                    <a:p>
                      <a:endParaRPr lang="en-US" dirty="0"/>
                    </a:p>
                  </a:txBody>
                  <a:tcPr/>
                </a:tc>
                <a:tc>
                  <a:txBody>
                    <a:bodyPr/>
                    <a:lstStyle/>
                    <a:p>
                      <a:r>
                        <a:rPr lang="en-US"/>
                        <a:t>Peer</a:t>
                      </a:r>
                      <a:r>
                        <a:rPr lang="en-US" baseline="0"/>
                        <a:t> comparison</a:t>
                      </a:r>
                      <a:endParaRPr lang="en-US" dirty="0"/>
                    </a:p>
                  </a:txBody>
                  <a:tcPr/>
                </a:tc>
                <a:extLst>
                  <a:ext uri="{0D108BD9-81ED-4DB2-BD59-A6C34878D82A}">
                    <a16:rowId xmlns:a16="http://schemas.microsoft.com/office/drawing/2014/main" val="1855279130"/>
                  </a:ext>
                </a:extLst>
              </a:tr>
              <a:tr h="370840">
                <a:tc>
                  <a:txBody>
                    <a:bodyPr/>
                    <a:lstStyle/>
                    <a:p>
                      <a:r>
                        <a:rPr lang="en-US"/>
                        <a:t>Rapid heartbeat</a:t>
                      </a:r>
                      <a:endParaRPr lang="en-US" dirty="0"/>
                    </a:p>
                  </a:txBody>
                  <a:tcPr/>
                </a:tc>
                <a:tc>
                  <a:txBody>
                    <a:bodyPr/>
                    <a:lstStyle/>
                    <a:p>
                      <a:endParaRPr lang="en-US" dirty="0"/>
                    </a:p>
                  </a:txBody>
                  <a:tcPr/>
                </a:tc>
                <a:tc>
                  <a:txBody>
                    <a:bodyPr/>
                    <a:lstStyle/>
                    <a:p>
                      <a:endParaRPr lang="en-US"/>
                    </a:p>
                  </a:txBody>
                  <a:tcPr/>
                </a:tc>
                <a:tc>
                  <a:txBody>
                    <a:bodyPr/>
                    <a:lstStyle/>
                    <a:p>
                      <a:r>
                        <a:rPr lang="en-US"/>
                        <a:t>Scattered thoughts</a:t>
                      </a:r>
                      <a:endParaRPr lang="en-US" dirty="0"/>
                    </a:p>
                  </a:txBody>
                  <a:tcPr/>
                </a:tc>
                <a:extLst>
                  <a:ext uri="{0D108BD9-81ED-4DB2-BD59-A6C34878D82A}">
                    <a16:rowId xmlns:a16="http://schemas.microsoft.com/office/drawing/2014/main" val="44968780"/>
                  </a:ext>
                </a:extLst>
              </a:tr>
              <a:tr h="370840">
                <a:tc>
                  <a:txBody>
                    <a:bodyPr/>
                    <a:lstStyle/>
                    <a:p>
                      <a:r>
                        <a:rPr lang="en-US"/>
                        <a:t>Dry mouth</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299999378"/>
                  </a:ext>
                </a:extLst>
              </a:tr>
            </a:tbl>
          </a:graphicData>
        </a:graphic>
      </p:graphicFrame>
      <p:sp>
        <p:nvSpPr>
          <p:cNvPr id="5" name="Content Placeholder 2"/>
          <p:cNvSpPr txBox="1">
            <a:spLocks/>
          </p:cNvSpPr>
          <p:nvPr/>
        </p:nvSpPr>
        <p:spPr>
          <a:xfrm>
            <a:off x="2876327" y="5945537"/>
            <a:ext cx="6769128" cy="4901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2400" dirty="0"/>
              <a:t>How do you know when you are feeling anxious?</a:t>
            </a:r>
          </a:p>
        </p:txBody>
      </p:sp>
    </p:spTree>
    <p:extLst>
      <p:ext uri="{BB962C8B-B14F-4D97-AF65-F5344CB8AC3E}">
        <p14:creationId xmlns:p14="http://schemas.microsoft.com/office/powerpoint/2010/main" val="3328308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p:spPr>
        <p:txBody>
          <a:bodyPr/>
          <a:lstStyle/>
          <a:p>
            <a:r>
              <a:rPr lang="en-US"/>
              <a:t>Causes and Cures for test anxiety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7300266"/>
              </p:ext>
            </p:extLst>
          </p:nvPr>
        </p:nvGraphicFramePr>
        <p:xfrm>
          <a:off x="1486525" y="2396767"/>
          <a:ext cx="9218950" cy="3299499"/>
        </p:xfrm>
        <a:graphic>
          <a:graphicData uri="http://schemas.openxmlformats.org/drawingml/2006/table">
            <a:tbl>
              <a:tblPr firstRow="1" bandRow="1">
                <a:tableStyleId>{21E4AEA4-8DFA-4A89-87EB-49C32662AFE0}</a:tableStyleId>
              </a:tblPr>
              <a:tblGrid>
                <a:gridCol w="4609475">
                  <a:extLst>
                    <a:ext uri="{9D8B030D-6E8A-4147-A177-3AD203B41FA5}">
                      <a16:colId xmlns:a16="http://schemas.microsoft.com/office/drawing/2014/main" val="2507937412"/>
                    </a:ext>
                  </a:extLst>
                </a:gridCol>
                <a:gridCol w="4609475">
                  <a:extLst>
                    <a:ext uri="{9D8B030D-6E8A-4147-A177-3AD203B41FA5}">
                      <a16:colId xmlns:a16="http://schemas.microsoft.com/office/drawing/2014/main" val="1843087116"/>
                    </a:ext>
                  </a:extLst>
                </a:gridCol>
              </a:tblGrid>
              <a:tr h="366611">
                <a:tc>
                  <a:txBody>
                    <a:bodyPr/>
                    <a:lstStyle/>
                    <a:p>
                      <a:pPr algn="ctr"/>
                      <a:r>
                        <a:rPr lang="en-US"/>
                        <a:t>Causes</a:t>
                      </a:r>
                      <a:endParaRPr lang="en-US" dirty="0"/>
                    </a:p>
                  </a:txBody>
                  <a:tcPr/>
                </a:tc>
                <a:tc>
                  <a:txBody>
                    <a:bodyPr/>
                    <a:lstStyle/>
                    <a:p>
                      <a:pPr algn="ctr"/>
                      <a:r>
                        <a:rPr lang="en-US"/>
                        <a:t>Cures</a:t>
                      </a:r>
                      <a:endParaRPr lang="en-US" dirty="0"/>
                    </a:p>
                  </a:txBody>
                  <a:tcPr/>
                </a:tc>
                <a:extLst>
                  <a:ext uri="{0D108BD9-81ED-4DB2-BD59-A6C34878D82A}">
                    <a16:rowId xmlns:a16="http://schemas.microsoft.com/office/drawing/2014/main" val="3119972377"/>
                  </a:ext>
                </a:extLst>
              </a:tr>
              <a:tr h="366611">
                <a:tc>
                  <a:txBody>
                    <a:bodyPr/>
                    <a:lstStyle/>
                    <a:p>
                      <a:r>
                        <a:rPr lang="en-US"/>
                        <a:t>Unfamiliar</a:t>
                      </a:r>
                      <a:r>
                        <a:rPr lang="en-US" baseline="0"/>
                        <a:t> with test</a:t>
                      </a:r>
                      <a:endParaRPr lang="en-US" dirty="0"/>
                    </a:p>
                  </a:txBody>
                  <a:tcPr/>
                </a:tc>
                <a:tc>
                  <a:txBody>
                    <a:bodyPr/>
                    <a:lstStyle/>
                    <a:p>
                      <a:r>
                        <a:rPr lang="en-US"/>
                        <a:t>Learn about the test</a:t>
                      </a:r>
                      <a:endParaRPr lang="en-US" dirty="0"/>
                    </a:p>
                  </a:txBody>
                  <a:tcPr/>
                </a:tc>
                <a:extLst>
                  <a:ext uri="{0D108BD9-81ED-4DB2-BD59-A6C34878D82A}">
                    <a16:rowId xmlns:a16="http://schemas.microsoft.com/office/drawing/2014/main" val="3717545696"/>
                  </a:ext>
                </a:extLst>
              </a:tr>
              <a:tr h="366611">
                <a:tc>
                  <a:txBody>
                    <a:bodyPr/>
                    <a:lstStyle/>
                    <a:p>
                      <a:r>
                        <a:rPr lang="en-US"/>
                        <a:t>Unfamiliar with material</a:t>
                      </a:r>
                      <a:endParaRPr lang="en-US" dirty="0"/>
                    </a:p>
                  </a:txBody>
                  <a:tcPr/>
                </a:tc>
                <a:tc>
                  <a:txBody>
                    <a:bodyPr/>
                    <a:lstStyle/>
                    <a:p>
                      <a:r>
                        <a:rPr lang="en-US"/>
                        <a:t>Make a study schedule and use it</a:t>
                      </a:r>
                      <a:endParaRPr lang="en-US" dirty="0"/>
                    </a:p>
                  </a:txBody>
                  <a:tcPr/>
                </a:tc>
                <a:extLst>
                  <a:ext uri="{0D108BD9-81ED-4DB2-BD59-A6C34878D82A}">
                    <a16:rowId xmlns:a16="http://schemas.microsoft.com/office/drawing/2014/main" val="723480688"/>
                  </a:ext>
                </a:extLst>
              </a:tr>
              <a:tr h="366611">
                <a:tc>
                  <a:txBody>
                    <a:bodyPr/>
                    <a:lstStyle/>
                    <a:p>
                      <a:r>
                        <a:rPr lang="en-US"/>
                        <a:t>Negative thoughts</a:t>
                      </a:r>
                      <a:endParaRPr lang="en-US" dirty="0"/>
                    </a:p>
                  </a:txBody>
                  <a:tcPr/>
                </a:tc>
                <a:tc>
                  <a:txBody>
                    <a:bodyPr/>
                    <a:lstStyle/>
                    <a:p>
                      <a:r>
                        <a:rPr lang="en-US"/>
                        <a:t>Counter w/ positive thoughts &amp; actions</a:t>
                      </a:r>
                      <a:endParaRPr lang="en-US" dirty="0"/>
                    </a:p>
                  </a:txBody>
                  <a:tcPr/>
                </a:tc>
                <a:extLst>
                  <a:ext uri="{0D108BD9-81ED-4DB2-BD59-A6C34878D82A}">
                    <a16:rowId xmlns:a16="http://schemas.microsoft.com/office/drawing/2014/main" val="1936049804"/>
                  </a:ext>
                </a:extLst>
              </a:tr>
              <a:tr h="366611">
                <a:tc>
                  <a:txBody>
                    <a:bodyPr/>
                    <a:lstStyle/>
                    <a:p>
                      <a:r>
                        <a:rPr lang="en-US"/>
                        <a:t>Test myths</a:t>
                      </a:r>
                      <a:endParaRPr lang="en-US" dirty="0"/>
                    </a:p>
                  </a:txBody>
                  <a:tcPr/>
                </a:tc>
                <a:tc>
                  <a:txBody>
                    <a:bodyPr/>
                    <a:lstStyle/>
                    <a:p>
                      <a:r>
                        <a:rPr lang="en-US"/>
                        <a:t>Review</a:t>
                      </a:r>
                      <a:r>
                        <a:rPr lang="en-US" baseline="0"/>
                        <a:t> myths vs. facts</a:t>
                      </a:r>
                      <a:endParaRPr lang="en-US" dirty="0"/>
                    </a:p>
                  </a:txBody>
                  <a:tcPr/>
                </a:tc>
                <a:extLst>
                  <a:ext uri="{0D108BD9-81ED-4DB2-BD59-A6C34878D82A}">
                    <a16:rowId xmlns:a16="http://schemas.microsoft.com/office/drawing/2014/main" val="3290608249"/>
                  </a:ext>
                </a:extLst>
              </a:tr>
              <a:tr h="366611">
                <a:tc>
                  <a:txBody>
                    <a:bodyPr/>
                    <a:lstStyle/>
                    <a:p>
                      <a:r>
                        <a:rPr lang="en-US"/>
                        <a:t>Physical anxiety (“body playing tricks”)</a:t>
                      </a:r>
                      <a:endParaRPr lang="en-US" dirty="0"/>
                    </a:p>
                  </a:txBody>
                  <a:tcPr/>
                </a:tc>
                <a:tc>
                  <a:txBody>
                    <a:bodyPr/>
                    <a:lstStyle/>
                    <a:p>
                      <a:r>
                        <a:rPr lang="en-US"/>
                        <a:t>Physical self-care</a:t>
                      </a:r>
                      <a:endParaRPr lang="en-US" dirty="0"/>
                    </a:p>
                  </a:txBody>
                  <a:tcPr/>
                </a:tc>
                <a:extLst>
                  <a:ext uri="{0D108BD9-81ED-4DB2-BD59-A6C34878D82A}">
                    <a16:rowId xmlns:a16="http://schemas.microsoft.com/office/drawing/2014/main" val="1314636754"/>
                  </a:ext>
                </a:extLst>
              </a:tr>
              <a:tr h="366611">
                <a:tc>
                  <a:txBody>
                    <a:bodyPr/>
                    <a:lstStyle/>
                    <a:p>
                      <a:r>
                        <a:rPr lang="en-US"/>
                        <a:t>Tension builds up</a:t>
                      </a:r>
                      <a:endParaRPr lang="en-US" dirty="0"/>
                    </a:p>
                  </a:txBody>
                  <a:tcPr/>
                </a:tc>
                <a:tc>
                  <a:txBody>
                    <a:bodyPr/>
                    <a:lstStyle/>
                    <a:p>
                      <a:r>
                        <a:rPr lang="en-US"/>
                        <a:t>Tension-relieving activities/exercises</a:t>
                      </a:r>
                      <a:endParaRPr lang="en-US" dirty="0"/>
                    </a:p>
                  </a:txBody>
                  <a:tcPr/>
                </a:tc>
                <a:extLst>
                  <a:ext uri="{0D108BD9-81ED-4DB2-BD59-A6C34878D82A}">
                    <a16:rowId xmlns:a16="http://schemas.microsoft.com/office/drawing/2014/main" val="415126252"/>
                  </a:ext>
                </a:extLst>
              </a:tr>
              <a:tr h="366611">
                <a:tc>
                  <a:txBody>
                    <a:bodyPr/>
                    <a:lstStyle/>
                    <a:p>
                      <a:r>
                        <a:rPr lang="en-US"/>
                        <a:t>Test environment is irritating</a:t>
                      </a:r>
                      <a:endParaRPr lang="en-US" dirty="0"/>
                    </a:p>
                  </a:txBody>
                  <a:tcPr/>
                </a:tc>
                <a:tc>
                  <a:txBody>
                    <a:bodyPr/>
                    <a:lstStyle/>
                    <a:p>
                      <a:r>
                        <a:rPr lang="en-US"/>
                        <a:t>Tune</a:t>
                      </a:r>
                      <a:r>
                        <a:rPr lang="en-US" baseline="0"/>
                        <a:t> out distractions</a:t>
                      </a:r>
                      <a:endParaRPr lang="en-US" dirty="0"/>
                    </a:p>
                  </a:txBody>
                  <a:tcPr/>
                </a:tc>
                <a:extLst>
                  <a:ext uri="{0D108BD9-81ED-4DB2-BD59-A6C34878D82A}">
                    <a16:rowId xmlns:a16="http://schemas.microsoft.com/office/drawing/2014/main" val="111669137"/>
                  </a:ext>
                </a:extLst>
              </a:tr>
              <a:tr h="366611">
                <a:tc>
                  <a:txBody>
                    <a:bodyPr/>
                    <a:lstStyle/>
                    <a:p>
                      <a:r>
                        <a:rPr lang="en-US"/>
                        <a:t>Mind draws blank or wanders</a:t>
                      </a:r>
                      <a:endParaRPr lang="en-US" dirty="0"/>
                    </a:p>
                  </a:txBody>
                  <a:tcPr/>
                </a:tc>
                <a:tc>
                  <a:txBody>
                    <a:bodyPr/>
                    <a:lstStyle/>
                    <a:p>
                      <a:r>
                        <a:rPr lang="en-US"/>
                        <a:t>Stay focused</a:t>
                      </a:r>
                      <a:endParaRPr lang="en-US" dirty="0"/>
                    </a:p>
                  </a:txBody>
                  <a:tcPr/>
                </a:tc>
                <a:extLst>
                  <a:ext uri="{0D108BD9-81ED-4DB2-BD59-A6C34878D82A}">
                    <a16:rowId xmlns:a16="http://schemas.microsoft.com/office/drawing/2014/main" val="36104220"/>
                  </a:ext>
                </a:extLst>
              </a:tr>
            </a:tbl>
          </a:graphicData>
        </a:graphic>
      </p:graphicFrame>
      <p:sp>
        <p:nvSpPr>
          <p:cNvPr id="5" name="Content Placeholder 2"/>
          <p:cNvSpPr txBox="1">
            <a:spLocks/>
          </p:cNvSpPr>
          <p:nvPr/>
        </p:nvSpPr>
        <p:spPr>
          <a:xfrm>
            <a:off x="0" y="5902732"/>
            <a:ext cx="12262584" cy="4901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2400"/>
              <a:t>Test Anxiety Inventory: </a:t>
            </a:r>
            <a:r>
              <a:rPr lang="en-US" sz="2400">
                <a:hlinkClick r:id="rId2"/>
              </a:rPr>
              <a:t>https://academic-success.phsc.edu/sites/default/files/documents/test-anxiety-inventory.pdf</a:t>
            </a:r>
            <a:endParaRPr lang="en-US" sz="2400" dirty="0"/>
          </a:p>
        </p:txBody>
      </p:sp>
    </p:spTree>
    <p:extLst>
      <p:ext uri="{BB962C8B-B14F-4D97-AF65-F5344CB8AC3E}">
        <p14:creationId xmlns:p14="http://schemas.microsoft.com/office/powerpoint/2010/main" val="997189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4BAE2-7D8A-4AA9-BC2C-8A2B951E92EE}"/>
              </a:ext>
            </a:extLst>
          </p:cNvPr>
          <p:cNvSpPr>
            <a:spLocks noGrp="1"/>
          </p:cNvSpPr>
          <p:nvPr>
            <p:ph type="title"/>
          </p:nvPr>
        </p:nvSpPr>
        <p:spPr/>
        <p:txBody>
          <a:bodyPr/>
          <a:lstStyle/>
          <a:p>
            <a:r>
              <a:rPr lang="en-US" dirty="0"/>
              <a:t>POLL: How do you feel distress around test?</a:t>
            </a:r>
          </a:p>
        </p:txBody>
      </p:sp>
      <p:sp>
        <p:nvSpPr>
          <p:cNvPr id="3" name="Content Placeholder 2">
            <a:extLst>
              <a:ext uri="{FF2B5EF4-FFF2-40B4-BE49-F238E27FC236}">
                <a16:creationId xmlns:a16="http://schemas.microsoft.com/office/drawing/2014/main" id="{7DE315D3-A187-4616-AD3A-3131761E5531}"/>
              </a:ext>
            </a:extLst>
          </p:cNvPr>
          <p:cNvSpPr>
            <a:spLocks noGrp="1"/>
          </p:cNvSpPr>
          <p:nvPr>
            <p:ph idx="1"/>
          </p:nvPr>
        </p:nvSpPr>
        <p:spPr/>
        <p:txBody>
          <a:bodyPr>
            <a:normAutofit fontScale="92500" lnSpcReduction="20000"/>
          </a:bodyPr>
          <a:lstStyle/>
          <a:p>
            <a:pPr marL="342900" indent="-342900">
              <a:buFont typeface="+mj-lt"/>
              <a:buAutoNum type="arabicPeriod"/>
            </a:pPr>
            <a:r>
              <a:rPr lang="en-US" dirty="0"/>
              <a:t>I often feel physically panicky when I have to take a really important test. </a:t>
            </a:r>
          </a:p>
          <a:p>
            <a:pPr marL="342900" indent="-342900">
              <a:buFont typeface="+mj-lt"/>
              <a:buAutoNum type="arabicPeriod"/>
            </a:pPr>
            <a:r>
              <a:rPr lang="en-US" dirty="0"/>
              <a:t>People will question my ability if I do poorly. </a:t>
            </a:r>
          </a:p>
          <a:p>
            <a:pPr marL="342900" indent="-342900">
              <a:buFont typeface="+mj-lt"/>
              <a:buAutoNum type="arabicPeriod"/>
            </a:pPr>
            <a:r>
              <a:rPr lang="en-US" dirty="0"/>
              <a:t>Aside from what others may think of me, I am concerned about my own opinion of myself if I do poorly. </a:t>
            </a:r>
          </a:p>
          <a:p>
            <a:pPr marL="342900" indent="-342900">
              <a:buFont typeface="+mj-lt"/>
              <a:buAutoNum type="arabicPeriod"/>
            </a:pPr>
            <a:r>
              <a:rPr lang="en-US" dirty="0"/>
              <a:t>Knowing that my future depends in part on doing well on tests upsets me. </a:t>
            </a:r>
          </a:p>
          <a:p>
            <a:pPr marL="342900" indent="-342900">
              <a:buFont typeface="+mj-lt"/>
              <a:buAutoNum type="arabicPeriod"/>
            </a:pPr>
            <a:r>
              <a:rPr lang="en-US" dirty="0"/>
              <a:t>Getting a good score on one test does not seem to increase my confidence on other tests. </a:t>
            </a:r>
          </a:p>
          <a:p>
            <a:pPr marL="342900" indent="-342900">
              <a:buFont typeface="+mj-lt"/>
              <a:buAutoNum type="arabicPeriod"/>
            </a:pPr>
            <a:r>
              <a:rPr lang="en-US" dirty="0"/>
              <a:t>One of my problems is not knowing exactly when I am prepared for a test. </a:t>
            </a:r>
          </a:p>
          <a:p>
            <a:pPr marL="342900" indent="-342900">
              <a:buFont typeface="+mj-lt"/>
              <a:buAutoNum type="arabicPeriod"/>
            </a:pPr>
            <a:r>
              <a:rPr lang="en-US" dirty="0"/>
              <a:t>During tests, I sometimes get so nervous that I forget facts I really know. </a:t>
            </a:r>
          </a:p>
          <a:p>
            <a:pPr marL="342900" indent="-342900">
              <a:buFont typeface="+mj-lt"/>
              <a:buAutoNum type="arabicPeriod"/>
            </a:pPr>
            <a:r>
              <a:rPr lang="en-US" dirty="0"/>
              <a:t>Room noises (from lights, heating/cooling systems, other test-takers) bother me. </a:t>
            </a:r>
          </a:p>
        </p:txBody>
      </p:sp>
    </p:spTree>
    <p:extLst>
      <p:ext uri="{BB962C8B-B14F-4D97-AF65-F5344CB8AC3E}">
        <p14:creationId xmlns:p14="http://schemas.microsoft.com/office/powerpoint/2010/main" val="1441079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about the test</a:t>
            </a:r>
          </a:p>
        </p:txBody>
      </p:sp>
      <p:sp>
        <p:nvSpPr>
          <p:cNvPr id="3" name="Content Placeholder 2"/>
          <p:cNvSpPr>
            <a:spLocks noGrp="1"/>
          </p:cNvSpPr>
          <p:nvPr>
            <p:ph idx="1"/>
          </p:nvPr>
        </p:nvSpPr>
        <p:spPr>
          <a:xfrm>
            <a:off x="2231136" y="2638044"/>
            <a:ext cx="7729728" cy="3945636"/>
          </a:xfrm>
        </p:spPr>
        <p:txBody>
          <a:bodyPr>
            <a:normAutofit/>
          </a:bodyPr>
          <a:lstStyle/>
          <a:p>
            <a:pPr fontAlgn="base">
              <a:buFont typeface="Wingdings" panose="05000000000000000000" pitchFamily="2" charset="2"/>
              <a:buChar char="ü"/>
            </a:pPr>
            <a:r>
              <a:rPr lang="en-US" sz="2400" dirty="0"/>
              <a:t>How many questions are on the test? </a:t>
            </a:r>
          </a:p>
          <a:p>
            <a:pPr fontAlgn="base">
              <a:buFont typeface="Wingdings" panose="05000000000000000000" pitchFamily="2" charset="2"/>
              <a:buChar char="ü"/>
            </a:pPr>
            <a:r>
              <a:rPr lang="en-US" sz="2400" dirty="0"/>
              <a:t>What format are the questions in (for example, multiple choice, short answer, etc.)? </a:t>
            </a:r>
          </a:p>
          <a:p>
            <a:pPr fontAlgn="base">
              <a:buFont typeface="Wingdings" panose="05000000000000000000" pitchFamily="2" charset="2"/>
              <a:buChar char="ü"/>
            </a:pPr>
            <a:r>
              <a:rPr lang="en-US" sz="2400" dirty="0"/>
              <a:t>How much time do you have to take the test? </a:t>
            </a:r>
          </a:p>
          <a:p>
            <a:pPr fontAlgn="base">
              <a:buFont typeface="Wingdings" panose="05000000000000000000" pitchFamily="2" charset="2"/>
              <a:buChar char="ü"/>
            </a:pPr>
            <a:r>
              <a:rPr lang="en-US" sz="2400" dirty="0"/>
              <a:t>How are your answers scored (should you write in essay format)? </a:t>
            </a:r>
          </a:p>
          <a:p>
            <a:pPr fontAlgn="base">
              <a:buFont typeface="Wingdings" panose="05000000000000000000" pitchFamily="2" charset="2"/>
              <a:buChar char="ü"/>
            </a:pPr>
            <a:r>
              <a:rPr lang="en-US" sz="2400" dirty="0"/>
              <a:t>What material is covered in the test?</a:t>
            </a:r>
          </a:p>
          <a:p>
            <a:pPr fontAlgn="base">
              <a:buFont typeface="Wingdings" panose="05000000000000000000" pitchFamily="2" charset="2"/>
              <a:buChar char="ü"/>
            </a:pPr>
            <a:r>
              <a:rPr lang="en-US" sz="2400" dirty="0"/>
              <a:t>What do the questions look like? </a:t>
            </a:r>
          </a:p>
          <a:p>
            <a:endParaRPr lang="en-US" dirty="0"/>
          </a:p>
        </p:txBody>
      </p:sp>
    </p:spTree>
    <p:extLst>
      <p:ext uri="{BB962C8B-B14F-4D97-AF65-F5344CB8AC3E}">
        <p14:creationId xmlns:p14="http://schemas.microsoft.com/office/powerpoint/2010/main" val="3652811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p:spPr>
        <p:txBody>
          <a:bodyPr>
            <a:normAutofit/>
          </a:bodyPr>
          <a:lstStyle/>
          <a:p>
            <a:r>
              <a:rPr lang="en-US" dirty="0"/>
              <a:t>Reviewing the material</a:t>
            </a:r>
          </a:p>
        </p:txBody>
      </p:sp>
      <p:sp>
        <p:nvSpPr>
          <p:cNvPr id="3" name="Content Placeholder 2"/>
          <p:cNvSpPr>
            <a:spLocks noGrp="1"/>
          </p:cNvSpPr>
          <p:nvPr>
            <p:ph idx="1"/>
          </p:nvPr>
        </p:nvSpPr>
        <p:spPr>
          <a:xfrm>
            <a:off x="2231136" y="2338466"/>
            <a:ext cx="4979132" cy="4287186"/>
          </a:xfrm>
        </p:spPr>
        <p:txBody>
          <a:bodyPr>
            <a:normAutofit lnSpcReduction="10000"/>
          </a:bodyPr>
          <a:lstStyle/>
          <a:p>
            <a:pPr fontAlgn="base">
              <a:lnSpc>
                <a:spcPct val="90000"/>
              </a:lnSpc>
            </a:pPr>
            <a:r>
              <a:rPr lang="en-US" sz="2400" dirty="0"/>
              <a:t>Create a study plan that outlines… </a:t>
            </a:r>
          </a:p>
          <a:p>
            <a:pPr lvl="1" fontAlgn="base">
              <a:lnSpc>
                <a:spcPct val="90000"/>
              </a:lnSpc>
            </a:pPr>
            <a:r>
              <a:rPr lang="en-US" sz="2000" dirty="0"/>
              <a:t>What you are going to study. </a:t>
            </a:r>
          </a:p>
          <a:p>
            <a:pPr lvl="1" fontAlgn="base">
              <a:lnSpc>
                <a:spcPct val="90000"/>
              </a:lnSpc>
            </a:pPr>
            <a:r>
              <a:rPr lang="en-US" sz="2000" dirty="0"/>
              <a:t>Where you are going to find helpful resources. </a:t>
            </a:r>
          </a:p>
          <a:p>
            <a:pPr lvl="1" fontAlgn="base">
              <a:lnSpc>
                <a:spcPct val="90000"/>
              </a:lnSpc>
            </a:pPr>
            <a:r>
              <a:rPr lang="en-US" sz="2000" dirty="0"/>
              <a:t>When you are going to take each step. </a:t>
            </a:r>
          </a:p>
          <a:p>
            <a:pPr fontAlgn="base">
              <a:lnSpc>
                <a:spcPct val="90000"/>
              </a:lnSpc>
            </a:pPr>
            <a:r>
              <a:rPr lang="en-US" sz="2400" dirty="0"/>
              <a:t>For the test you should…  </a:t>
            </a:r>
          </a:p>
          <a:p>
            <a:pPr lvl="1" fontAlgn="base">
              <a:lnSpc>
                <a:spcPct val="90000"/>
              </a:lnSpc>
            </a:pPr>
            <a:r>
              <a:rPr lang="en-US" sz="2000" dirty="0"/>
              <a:t>Have a good understanding of important terms and concepts. </a:t>
            </a:r>
          </a:p>
          <a:p>
            <a:pPr lvl="1" fontAlgn="base">
              <a:lnSpc>
                <a:spcPct val="90000"/>
              </a:lnSpc>
            </a:pPr>
            <a:r>
              <a:rPr lang="en-US" sz="2000" dirty="0"/>
              <a:t>Be able to define them in your own words. </a:t>
            </a:r>
          </a:p>
          <a:p>
            <a:pPr lvl="1" fontAlgn="base">
              <a:lnSpc>
                <a:spcPct val="90000"/>
              </a:lnSpc>
            </a:pPr>
            <a:r>
              <a:rPr lang="en-US" sz="2000" dirty="0"/>
              <a:t>Be able to explain why they are important. </a:t>
            </a:r>
          </a:p>
          <a:p>
            <a:pPr>
              <a:lnSpc>
                <a:spcPct val="90000"/>
              </a:lnSpc>
            </a:pPr>
            <a:endParaRPr lang="en-US" sz="2400" dirty="0"/>
          </a:p>
        </p:txBody>
      </p:sp>
      <p:sp>
        <p:nvSpPr>
          <p:cNvPr id="17" name="Rectangle 16">
            <a:extLst>
              <a:ext uri="{FF2B5EF4-FFF2-40B4-BE49-F238E27FC236}">
                <a16:creationId xmlns:a16="http://schemas.microsoft.com/office/drawing/2014/main" id="{7CA2418C-C307-4704-B727-FB9D2BBA1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5406" y="2743200"/>
            <a:ext cx="2445458" cy="2996827"/>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A20F136-B1A5-4878-B85C-B805425D9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2003" y="2906589"/>
            <a:ext cx="2112264" cy="26700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Presentation with Checklist">
            <a:extLst>
              <a:ext uri="{FF2B5EF4-FFF2-40B4-BE49-F238E27FC236}">
                <a16:creationId xmlns:a16="http://schemas.microsoft.com/office/drawing/2014/main" id="{78B6F011-E139-4FE3-B730-9011BC072B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46595" y="3350073"/>
            <a:ext cx="1783080" cy="1783080"/>
          </a:xfrm>
          <a:prstGeom prst="rect">
            <a:avLst/>
          </a:prstGeom>
        </p:spPr>
      </p:pic>
      <p:sp>
        <p:nvSpPr>
          <p:cNvPr id="4" name="Content Placeholder 2"/>
          <p:cNvSpPr txBox="1">
            <a:spLocks/>
          </p:cNvSpPr>
          <p:nvPr/>
        </p:nvSpPr>
        <p:spPr>
          <a:xfrm>
            <a:off x="8831819" y="2832271"/>
            <a:ext cx="2602993" cy="148947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endParaRPr lang="en-US" sz="2400" dirty="0"/>
          </a:p>
        </p:txBody>
      </p:sp>
    </p:spTree>
    <p:extLst>
      <p:ext uri="{BB962C8B-B14F-4D97-AF65-F5344CB8AC3E}">
        <p14:creationId xmlns:p14="http://schemas.microsoft.com/office/powerpoint/2010/main" val="1022687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B2472305-D224-4D2C-BBDA-0F861CD68A1E}"/>
              </a:ext>
            </a:extLst>
          </p:cNvPr>
          <p:cNvSpPr/>
          <p:nvPr/>
        </p:nvSpPr>
        <p:spPr>
          <a:xfrm>
            <a:off x="2288498" y="5787327"/>
            <a:ext cx="7597515" cy="695919"/>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2170378" y="753860"/>
            <a:ext cx="7729728" cy="1188720"/>
          </a:xfrm>
        </p:spPr>
        <p:txBody>
          <a:bodyPr/>
          <a:lstStyle/>
          <a:p>
            <a:r>
              <a:rPr lang="en-US" dirty="0"/>
              <a:t>Countering Negative Thoughts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717951951"/>
              </p:ext>
            </p:extLst>
          </p:nvPr>
        </p:nvGraphicFramePr>
        <p:xfrm>
          <a:off x="1820056" y="2196059"/>
          <a:ext cx="8551888" cy="3297836"/>
        </p:xfrm>
        <a:graphic>
          <a:graphicData uri="http://schemas.openxmlformats.org/drawingml/2006/table">
            <a:tbl>
              <a:tblPr firstRow="1" bandRow="1">
                <a:tableStyleId>{21E4AEA4-8DFA-4A89-87EB-49C32662AFE0}</a:tableStyleId>
              </a:tblPr>
              <a:tblGrid>
                <a:gridCol w="4275944">
                  <a:extLst>
                    <a:ext uri="{9D8B030D-6E8A-4147-A177-3AD203B41FA5}">
                      <a16:colId xmlns:a16="http://schemas.microsoft.com/office/drawing/2014/main" val="390599095"/>
                    </a:ext>
                  </a:extLst>
                </a:gridCol>
                <a:gridCol w="4275944">
                  <a:extLst>
                    <a:ext uri="{9D8B030D-6E8A-4147-A177-3AD203B41FA5}">
                      <a16:colId xmlns:a16="http://schemas.microsoft.com/office/drawing/2014/main" val="1443972181"/>
                    </a:ext>
                  </a:extLst>
                </a:gridCol>
              </a:tblGrid>
              <a:tr h="465998">
                <a:tc>
                  <a:txBody>
                    <a:bodyPr/>
                    <a:lstStyle/>
                    <a:p>
                      <a:pPr algn="ctr"/>
                      <a:r>
                        <a:rPr lang="en-US" sz="2000" dirty="0"/>
                        <a:t>Negative Thought</a:t>
                      </a:r>
                    </a:p>
                  </a:txBody>
                  <a:tcPr/>
                </a:tc>
                <a:tc>
                  <a:txBody>
                    <a:bodyPr/>
                    <a:lstStyle/>
                    <a:p>
                      <a:pPr algn="ctr"/>
                      <a:r>
                        <a:rPr lang="en-US" sz="2000" dirty="0"/>
                        <a:t>Positive Thought</a:t>
                      </a:r>
                    </a:p>
                  </a:txBody>
                  <a:tcPr/>
                </a:tc>
                <a:extLst>
                  <a:ext uri="{0D108BD9-81ED-4DB2-BD59-A6C34878D82A}">
                    <a16:rowId xmlns:a16="http://schemas.microsoft.com/office/drawing/2014/main" val="556620637"/>
                  </a:ext>
                </a:extLst>
              </a:tr>
              <a:tr h="824459">
                <a:tc>
                  <a:txBody>
                    <a:bodyPr/>
                    <a:lstStyle/>
                    <a:p>
                      <a:r>
                        <a:rPr lang="en-US" sz="2000" dirty="0"/>
                        <a:t>I always do poorly on tests</a:t>
                      </a:r>
                    </a:p>
                  </a:txBody>
                  <a:tcPr/>
                </a:tc>
                <a:tc>
                  <a:txBody>
                    <a:bodyPr/>
                    <a:lstStyle/>
                    <a:p>
                      <a:r>
                        <a:rPr lang="en-US" sz="2000" dirty="0"/>
                        <a:t>I have got a better study plan for this test than I ever have before</a:t>
                      </a:r>
                    </a:p>
                  </a:txBody>
                  <a:tcPr/>
                </a:tc>
                <a:extLst>
                  <a:ext uri="{0D108BD9-81ED-4DB2-BD59-A6C34878D82A}">
                    <a16:rowId xmlns:a16="http://schemas.microsoft.com/office/drawing/2014/main" val="2789772322"/>
                  </a:ext>
                </a:extLst>
              </a:tr>
              <a:tr h="824459">
                <a:tc>
                  <a:txBody>
                    <a:bodyPr/>
                    <a:lstStyle/>
                    <a:p>
                      <a:r>
                        <a:rPr lang="en-US" sz="2000" dirty="0"/>
                        <a:t>If I don’t pass</a:t>
                      </a:r>
                      <a:r>
                        <a:rPr lang="en-US" sz="2000" baseline="0" dirty="0"/>
                        <a:t> this test, I am a failure</a:t>
                      </a:r>
                      <a:endParaRPr lang="en-US" sz="2000" dirty="0"/>
                    </a:p>
                  </a:txBody>
                  <a:tcPr/>
                </a:tc>
                <a:tc>
                  <a:txBody>
                    <a:bodyPr/>
                    <a:lstStyle/>
                    <a:p>
                      <a:r>
                        <a:rPr lang="en-US" sz="2000" dirty="0"/>
                        <a:t>I am going to pass, but if I don’t, I can bounce back</a:t>
                      </a:r>
                    </a:p>
                  </a:txBody>
                  <a:tcPr/>
                </a:tc>
                <a:extLst>
                  <a:ext uri="{0D108BD9-81ED-4DB2-BD59-A6C34878D82A}">
                    <a16:rowId xmlns:a16="http://schemas.microsoft.com/office/drawing/2014/main" val="3012618789"/>
                  </a:ext>
                </a:extLst>
              </a:tr>
              <a:tr h="1182920">
                <a:tc>
                  <a:txBody>
                    <a:bodyPr/>
                    <a:lstStyle/>
                    <a:p>
                      <a:r>
                        <a:rPr lang="en-US" sz="2000" dirty="0"/>
                        <a:t>I am not a good online student</a:t>
                      </a:r>
                    </a:p>
                  </a:txBody>
                  <a:tcPr/>
                </a:tc>
                <a:tc>
                  <a:txBody>
                    <a:bodyPr/>
                    <a:lstStyle/>
                    <a:p>
                      <a:r>
                        <a:rPr lang="en-US" sz="2000" dirty="0"/>
                        <a:t>I did not sign up for an</a:t>
                      </a:r>
                      <a:r>
                        <a:rPr lang="en-US" sz="2000" baseline="0" dirty="0"/>
                        <a:t> online class; I am doing my best during a global emergency</a:t>
                      </a:r>
                      <a:endParaRPr lang="en-US" sz="2000" dirty="0"/>
                    </a:p>
                  </a:txBody>
                  <a:tcPr/>
                </a:tc>
                <a:extLst>
                  <a:ext uri="{0D108BD9-81ED-4DB2-BD59-A6C34878D82A}">
                    <a16:rowId xmlns:a16="http://schemas.microsoft.com/office/drawing/2014/main" val="1191951221"/>
                  </a:ext>
                </a:extLst>
              </a:tr>
            </a:tbl>
          </a:graphicData>
        </a:graphic>
      </p:graphicFrame>
      <p:sp>
        <p:nvSpPr>
          <p:cNvPr id="11" name="Content Placeholder 2"/>
          <p:cNvSpPr txBox="1">
            <a:spLocks/>
          </p:cNvSpPr>
          <p:nvPr/>
        </p:nvSpPr>
        <p:spPr>
          <a:xfrm>
            <a:off x="2650677" y="5890202"/>
            <a:ext cx="7249429" cy="4901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2400" dirty="0"/>
              <a:t>What are your typical negative thoughts about tests ?</a:t>
            </a:r>
          </a:p>
        </p:txBody>
      </p:sp>
    </p:spTree>
    <p:extLst>
      <p:ext uri="{BB962C8B-B14F-4D97-AF65-F5344CB8AC3E}">
        <p14:creationId xmlns:p14="http://schemas.microsoft.com/office/powerpoint/2010/main" val="558468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761" y="421306"/>
            <a:ext cx="7729728" cy="1188720"/>
          </a:xfrm>
        </p:spPr>
        <p:txBody>
          <a:bodyPr/>
          <a:lstStyle/>
          <a:p>
            <a:r>
              <a:rPr lang="en-US" dirty="0"/>
              <a:t>Myths vs. Facts</a:t>
            </a:r>
          </a:p>
        </p:txBody>
      </p:sp>
      <p:sp>
        <p:nvSpPr>
          <p:cNvPr id="3" name="Content Placeholder 2"/>
          <p:cNvSpPr>
            <a:spLocks noGrp="1"/>
          </p:cNvSpPr>
          <p:nvPr>
            <p:ph idx="1"/>
          </p:nvPr>
        </p:nvSpPr>
        <p:spPr>
          <a:xfrm>
            <a:off x="3483863" y="1904038"/>
            <a:ext cx="5243523" cy="971430"/>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US" sz="2000" b="1" dirty="0"/>
              <a:t>Myth:</a:t>
            </a:r>
            <a:r>
              <a:rPr lang="en-US" sz="2000" dirty="0"/>
              <a:t> If you fail, you wasted your time. </a:t>
            </a:r>
          </a:p>
          <a:p>
            <a:pPr marL="0" indent="0">
              <a:buNone/>
            </a:pPr>
            <a:r>
              <a:rPr lang="en-US" sz="2000" b="1" dirty="0"/>
              <a:t>Fact: </a:t>
            </a:r>
            <a:r>
              <a:rPr lang="en-US" sz="2000" dirty="0"/>
              <a:t>Nothing is wasted if you tried your best. </a:t>
            </a:r>
          </a:p>
          <a:p>
            <a:endParaRPr lang="en-US" sz="2000" b="1" dirty="0"/>
          </a:p>
        </p:txBody>
      </p:sp>
      <p:sp>
        <p:nvSpPr>
          <p:cNvPr id="4" name="Content Placeholder 2"/>
          <p:cNvSpPr txBox="1">
            <a:spLocks/>
          </p:cNvSpPr>
          <p:nvPr/>
        </p:nvSpPr>
        <p:spPr>
          <a:xfrm>
            <a:off x="2852927" y="3108741"/>
            <a:ext cx="6505396" cy="138692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2000" b="1" dirty="0"/>
              <a:t>Myth:</a:t>
            </a:r>
            <a:r>
              <a:rPr lang="en-US" sz="2000" dirty="0"/>
              <a:t> This exam could out you as a phony. </a:t>
            </a:r>
            <a:r>
              <a:rPr lang="en-US" sz="1600" dirty="0"/>
              <a:t>(Imposter Syndrome)</a:t>
            </a:r>
          </a:p>
          <a:p>
            <a:pPr marL="0" indent="0">
              <a:buFont typeface="Arial" panose="020B0604020202020204" pitchFamily="34" charset="0"/>
              <a:buNone/>
            </a:pPr>
            <a:r>
              <a:rPr lang="en-US" sz="2000" b="1" dirty="0"/>
              <a:t>Fact: </a:t>
            </a:r>
            <a:r>
              <a:rPr lang="en-US" sz="2000" dirty="0"/>
              <a:t>You were already accepted into UMBC for a reason. This exam is about demonstrating your knowledge of this particular material. </a:t>
            </a:r>
          </a:p>
          <a:p>
            <a:endParaRPr lang="en-US" sz="2000" b="1" dirty="0"/>
          </a:p>
        </p:txBody>
      </p:sp>
      <p:sp>
        <p:nvSpPr>
          <p:cNvPr id="5" name="Content Placeholder 2"/>
          <p:cNvSpPr txBox="1">
            <a:spLocks/>
          </p:cNvSpPr>
          <p:nvPr/>
        </p:nvSpPr>
        <p:spPr>
          <a:xfrm>
            <a:off x="2852927" y="4728934"/>
            <a:ext cx="6505396" cy="180650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2000" b="1" dirty="0"/>
              <a:t>Myth:</a:t>
            </a:r>
            <a:r>
              <a:rPr lang="en-US" sz="2000" dirty="0"/>
              <a:t> You should study everything all the time. </a:t>
            </a:r>
          </a:p>
          <a:p>
            <a:pPr marL="0" indent="0">
              <a:buFont typeface="Arial" panose="020B0604020202020204" pitchFamily="34" charset="0"/>
              <a:buNone/>
            </a:pPr>
            <a:r>
              <a:rPr lang="en-US" sz="2000" b="1" dirty="0"/>
              <a:t>Fact: </a:t>
            </a:r>
            <a:r>
              <a:rPr lang="en-US" sz="2000" dirty="0"/>
              <a:t>That would be inefficient. Focus on what was discussed in class and assigned for homework. Pay special attention if it was mentioned more than once or was written on the board/included in a PowerPoint. </a:t>
            </a:r>
          </a:p>
          <a:p>
            <a:endParaRPr lang="en-US" sz="2000" b="1" dirty="0"/>
          </a:p>
        </p:txBody>
      </p:sp>
    </p:spTree>
    <p:extLst>
      <p:ext uri="{BB962C8B-B14F-4D97-AF65-F5344CB8AC3E}">
        <p14:creationId xmlns:p14="http://schemas.microsoft.com/office/powerpoint/2010/main" val="1553047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3CC36C-210F-452E-B0C6-CAE94609D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4900"/>
            <a:ext cx="12192000" cy="19431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FD77E017-7BFF-4018-BF75-AF8C6DDF0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918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4325791"/>
            <a:ext cx="7729728" cy="1188720"/>
          </a:xfrm>
        </p:spPr>
        <p:txBody>
          <a:bodyPr>
            <a:normAutofit/>
          </a:bodyPr>
          <a:lstStyle/>
          <a:p>
            <a:r>
              <a:rPr lang="en-US" dirty="0"/>
              <a:t>Self-care</a:t>
            </a:r>
          </a:p>
        </p:txBody>
      </p:sp>
      <p:sp>
        <p:nvSpPr>
          <p:cNvPr id="6" name="Thought Bubble: Cloud 5">
            <a:extLst>
              <a:ext uri="{FF2B5EF4-FFF2-40B4-BE49-F238E27FC236}">
                <a16:creationId xmlns:a16="http://schemas.microsoft.com/office/drawing/2014/main" id="{7DAF57BE-70D6-4205-9127-CC470EEC93E9}"/>
              </a:ext>
            </a:extLst>
          </p:cNvPr>
          <p:cNvSpPr/>
          <p:nvPr/>
        </p:nvSpPr>
        <p:spPr>
          <a:xfrm>
            <a:off x="7932295" y="4682735"/>
            <a:ext cx="3567659" cy="1381418"/>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spcAft>
                <a:spcPts val="600"/>
              </a:spcAft>
            </a:pPr>
            <a:r>
              <a:rPr lang="en-US" sz="2000" dirty="0"/>
              <a:t>How has COVID-19 changed this?</a:t>
            </a:r>
            <a:endParaRPr lang="en-US" sz="2000"/>
          </a:p>
        </p:txBody>
      </p:sp>
      <p:sp>
        <p:nvSpPr>
          <p:cNvPr id="5" name="Thought Bubble: Cloud 4">
            <a:extLst>
              <a:ext uri="{FF2B5EF4-FFF2-40B4-BE49-F238E27FC236}">
                <a16:creationId xmlns:a16="http://schemas.microsoft.com/office/drawing/2014/main" id="{474A7DAE-9DD4-4176-A35D-897698DB4174}"/>
              </a:ext>
            </a:extLst>
          </p:cNvPr>
          <p:cNvSpPr/>
          <p:nvPr/>
        </p:nvSpPr>
        <p:spPr>
          <a:xfrm>
            <a:off x="592111" y="4704589"/>
            <a:ext cx="3567659" cy="1381418"/>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spcAft>
                <a:spcPts val="600"/>
              </a:spcAft>
            </a:pPr>
            <a:r>
              <a:rPr lang="en-US" sz="2000"/>
              <a:t>How do you engage in self-care before the test?</a:t>
            </a:r>
          </a:p>
        </p:txBody>
      </p:sp>
      <p:sp>
        <p:nvSpPr>
          <p:cNvPr id="4" name="Content Placeholder 2"/>
          <p:cNvSpPr txBox="1">
            <a:spLocks/>
          </p:cNvSpPr>
          <p:nvPr/>
        </p:nvSpPr>
        <p:spPr>
          <a:xfrm>
            <a:off x="2475463" y="4459505"/>
            <a:ext cx="7385466" cy="4901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endParaRPr lang="en-US" sz="2400" dirty="0"/>
          </a:p>
        </p:txBody>
      </p:sp>
      <p:graphicFrame>
        <p:nvGraphicFramePr>
          <p:cNvPr id="8" name="Content Placeholder 2">
            <a:extLst>
              <a:ext uri="{FF2B5EF4-FFF2-40B4-BE49-F238E27FC236}">
                <a16:creationId xmlns:a16="http://schemas.microsoft.com/office/drawing/2014/main" id="{95656474-4727-4E2A-BE87-3E322F853D8D}"/>
              </a:ext>
            </a:extLst>
          </p:cNvPr>
          <p:cNvGraphicFramePr>
            <a:graphicFrameLocks noGrp="1"/>
          </p:cNvGraphicFramePr>
          <p:nvPr>
            <p:ph idx="1"/>
            <p:extLst>
              <p:ext uri="{D42A27DB-BD31-4B8C-83A1-F6EECF244321}">
                <p14:modId xmlns:p14="http://schemas.microsoft.com/office/powerpoint/2010/main" val="3222160152"/>
              </p:ext>
            </p:extLst>
          </p:nvPr>
        </p:nvGraphicFramePr>
        <p:xfrm>
          <a:off x="921592" y="941466"/>
          <a:ext cx="10340658" cy="2788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5754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hought Bubble: Cloud 4">
            <a:extLst>
              <a:ext uri="{FF2B5EF4-FFF2-40B4-BE49-F238E27FC236}">
                <a16:creationId xmlns:a16="http://schemas.microsoft.com/office/drawing/2014/main" id="{29EF404C-EF17-428B-A852-21E5275A03A6}"/>
              </a:ext>
            </a:extLst>
          </p:cNvPr>
          <p:cNvSpPr/>
          <p:nvPr/>
        </p:nvSpPr>
        <p:spPr>
          <a:xfrm>
            <a:off x="4921871" y="2690018"/>
            <a:ext cx="7397646" cy="2398426"/>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a:t>Tension-Releasing Activities</a:t>
            </a:r>
          </a:p>
        </p:txBody>
      </p:sp>
      <p:sp>
        <p:nvSpPr>
          <p:cNvPr id="3" name="Content Placeholder 2"/>
          <p:cNvSpPr>
            <a:spLocks noGrp="1"/>
          </p:cNvSpPr>
          <p:nvPr>
            <p:ph idx="1"/>
          </p:nvPr>
        </p:nvSpPr>
        <p:spPr>
          <a:xfrm>
            <a:off x="477287" y="3181509"/>
            <a:ext cx="7729728" cy="3101983"/>
          </a:xfrm>
        </p:spPr>
        <p:txBody>
          <a:bodyPr/>
          <a:lstStyle/>
          <a:p>
            <a:r>
              <a:rPr lang="en-US" sz="2400" dirty="0"/>
              <a:t>Deep breathing</a:t>
            </a:r>
          </a:p>
          <a:p>
            <a:r>
              <a:rPr lang="en-US" sz="2400" dirty="0"/>
              <a:t>Guided imagery</a:t>
            </a:r>
          </a:p>
          <a:p>
            <a:r>
              <a:rPr lang="en-US" sz="2400" dirty="0"/>
              <a:t>Progressive muscle relaxation</a:t>
            </a:r>
          </a:p>
        </p:txBody>
      </p:sp>
      <p:sp>
        <p:nvSpPr>
          <p:cNvPr id="4" name="Content Placeholder 2"/>
          <p:cNvSpPr txBox="1">
            <a:spLocks/>
          </p:cNvSpPr>
          <p:nvPr/>
        </p:nvSpPr>
        <p:spPr>
          <a:xfrm>
            <a:off x="5236130" y="3085838"/>
            <a:ext cx="6769128" cy="4901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2400" dirty="0"/>
              <a:t>Specific Context -</a:t>
            </a:r>
          </a:p>
          <a:p>
            <a:pPr marL="0" indent="0" algn="ctr">
              <a:buNone/>
            </a:pPr>
            <a:r>
              <a:rPr lang="en-US" sz="2400" dirty="0"/>
              <a:t>What have you tried to lessen your anxiety? </a:t>
            </a:r>
          </a:p>
          <a:p>
            <a:pPr marL="0" indent="0" algn="ctr">
              <a:buNone/>
            </a:pPr>
            <a:r>
              <a:rPr lang="en-US" sz="2400" dirty="0"/>
              <a:t>Has it been helpful?</a:t>
            </a:r>
          </a:p>
        </p:txBody>
      </p:sp>
    </p:spTree>
    <p:extLst>
      <p:ext uri="{BB962C8B-B14F-4D97-AF65-F5344CB8AC3E}">
        <p14:creationId xmlns:p14="http://schemas.microsoft.com/office/powerpoint/2010/main" val="3186912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3EE12E-D662-458A-9649-6896B78BD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4900"/>
            <a:ext cx="12192000" cy="19431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593F86F6-2BCD-4875-B995-9F76838F1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918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78670" y="4722296"/>
            <a:ext cx="7729728" cy="1188720"/>
          </a:xfrm>
        </p:spPr>
        <p:txBody>
          <a:bodyPr>
            <a:normAutofit/>
          </a:bodyPr>
          <a:lstStyle/>
          <a:p>
            <a:r>
              <a:rPr lang="en-US" dirty="0"/>
              <a:t>Tuning out Distractions</a:t>
            </a:r>
          </a:p>
        </p:txBody>
      </p:sp>
      <p:sp>
        <p:nvSpPr>
          <p:cNvPr id="4" name="Content Placeholder 2"/>
          <p:cNvSpPr txBox="1">
            <a:spLocks/>
          </p:cNvSpPr>
          <p:nvPr/>
        </p:nvSpPr>
        <p:spPr>
          <a:xfrm>
            <a:off x="10074762" y="3709155"/>
            <a:ext cx="1725810" cy="95975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endParaRPr lang="en-US" sz="2400" dirty="0"/>
          </a:p>
        </p:txBody>
      </p:sp>
      <p:graphicFrame>
        <p:nvGraphicFramePr>
          <p:cNvPr id="8" name="Content Placeholder 2">
            <a:extLst>
              <a:ext uri="{FF2B5EF4-FFF2-40B4-BE49-F238E27FC236}">
                <a16:creationId xmlns:a16="http://schemas.microsoft.com/office/drawing/2014/main" id="{C4B1F862-CE24-4BB9-BDC6-534DD1EB1868}"/>
              </a:ext>
            </a:extLst>
          </p:cNvPr>
          <p:cNvGraphicFramePr>
            <a:graphicFrameLocks noGrp="1"/>
          </p:cNvGraphicFramePr>
          <p:nvPr>
            <p:ph idx="1"/>
            <p:extLst>
              <p:ext uri="{D42A27DB-BD31-4B8C-83A1-F6EECF244321}">
                <p14:modId xmlns:p14="http://schemas.microsoft.com/office/powerpoint/2010/main" val="1701707314"/>
              </p:ext>
            </p:extLst>
          </p:nvPr>
        </p:nvGraphicFramePr>
        <p:xfrm>
          <a:off x="391428" y="307298"/>
          <a:ext cx="11409144" cy="4302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6745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966A4D4-049A-4389-B407-0E7091A07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1B85F-C2E1-4EFB-94B2-F069E19F1AAC}"/>
              </a:ext>
            </a:extLst>
          </p:cNvPr>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en-US" dirty="0"/>
              <a:t>Let’s get to know each other…</a:t>
            </a:r>
          </a:p>
        </p:txBody>
      </p:sp>
      <p:sp>
        <p:nvSpPr>
          <p:cNvPr id="3" name="Content Placeholder 2">
            <a:extLst>
              <a:ext uri="{FF2B5EF4-FFF2-40B4-BE49-F238E27FC236}">
                <a16:creationId xmlns:a16="http://schemas.microsoft.com/office/drawing/2014/main" id="{23AD19AF-B861-4DEF-A595-B90C8D55F072}"/>
              </a:ext>
            </a:extLst>
          </p:cNvPr>
          <p:cNvSpPr>
            <a:spLocks noGrp="1"/>
          </p:cNvSpPr>
          <p:nvPr>
            <p:ph idx="1"/>
          </p:nvPr>
        </p:nvSpPr>
        <p:spPr>
          <a:xfrm>
            <a:off x="804672" y="2858703"/>
            <a:ext cx="4475892" cy="3042547"/>
          </a:xfrm>
        </p:spPr>
        <p:txBody>
          <a:bodyPr>
            <a:normAutofit/>
          </a:bodyPr>
          <a:lstStyle/>
          <a:p>
            <a:pPr marL="0" indent="0" algn="ctr">
              <a:buNone/>
            </a:pPr>
            <a:endParaRPr lang="en-US" sz="3600" dirty="0">
              <a:solidFill>
                <a:srgbClr val="FFFFFF"/>
              </a:solidFill>
            </a:endParaRPr>
          </a:p>
          <a:p>
            <a:pPr marL="0" indent="0" algn="ctr">
              <a:buNone/>
            </a:pPr>
            <a:r>
              <a:rPr lang="en-US" sz="3600" dirty="0">
                <a:solidFill>
                  <a:srgbClr val="FFFFFF"/>
                </a:solidFill>
              </a:rPr>
              <a:t>What do you do for good luck before tests?</a:t>
            </a:r>
          </a:p>
        </p:txBody>
      </p:sp>
      <p:sp>
        <p:nvSpPr>
          <p:cNvPr id="12" name="Rectangle 11">
            <a:extLst>
              <a:ext uri="{FF2B5EF4-FFF2-40B4-BE49-F238E27FC236}">
                <a16:creationId xmlns:a16="http://schemas.microsoft.com/office/drawing/2014/main" id="{B5899359-8523-4D4D-B568-3FDFAF98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E9C9585-DA89-4D7E-BCDF-576461A1A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Angel Face with Solid Fill">
            <a:extLst>
              <a:ext uri="{FF2B5EF4-FFF2-40B4-BE49-F238E27FC236}">
                <a16:creationId xmlns:a16="http://schemas.microsoft.com/office/drawing/2014/main" id="{BBEE3CC3-0D36-4471-8B9B-606513687C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4692" y="1190881"/>
            <a:ext cx="4159568" cy="4159568"/>
          </a:xfrm>
          <a:prstGeom prst="rect">
            <a:avLst/>
          </a:prstGeom>
        </p:spPr>
      </p:pic>
    </p:spTree>
    <p:extLst>
      <p:ext uri="{BB962C8B-B14F-4D97-AF65-F5344CB8AC3E}">
        <p14:creationId xmlns:p14="http://schemas.microsoft.com/office/powerpoint/2010/main" val="2851996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p:spPr>
        <p:txBody>
          <a:bodyPr>
            <a:normAutofit/>
          </a:bodyPr>
          <a:lstStyle/>
          <a:p>
            <a:r>
              <a:rPr lang="en-US" dirty="0"/>
              <a:t>Staying Focused</a:t>
            </a:r>
          </a:p>
        </p:txBody>
      </p:sp>
      <p:graphicFrame>
        <p:nvGraphicFramePr>
          <p:cNvPr id="7" name="Content Placeholder 2">
            <a:extLst>
              <a:ext uri="{FF2B5EF4-FFF2-40B4-BE49-F238E27FC236}">
                <a16:creationId xmlns:a16="http://schemas.microsoft.com/office/drawing/2014/main" id="{37EC64B3-8552-4621-8EAB-D87E6B126599}"/>
              </a:ext>
            </a:extLst>
          </p:cNvPr>
          <p:cNvGraphicFramePr>
            <a:graphicFrameLocks noGrp="1"/>
          </p:cNvGraphicFramePr>
          <p:nvPr>
            <p:ph idx="1"/>
            <p:extLst>
              <p:ext uri="{D42A27DB-BD31-4B8C-83A1-F6EECF244321}">
                <p14:modId xmlns:p14="http://schemas.microsoft.com/office/powerpoint/2010/main" val="3291067025"/>
              </p:ext>
            </p:extLst>
          </p:nvPr>
        </p:nvGraphicFramePr>
        <p:xfrm>
          <a:off x="965201" y="2638425"/>
          <a:ext cx="10261600"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9154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E9E92-8AA4-4977-B197-958D82AA23BA}"/>
              </a:ext>
            </a:extLst>
          </p:cNvPr>
          <p:cNvSpPr>
            <a:spLocks noGrp="1"/>
          </p:cNvSpPr>
          <p:nvPr>
            <p:ph type="title"/>
          </p:nvPr>
        </p:nvSpPr>
        <p:spPr/>
        <p:txBody>
          <a:bodyPr/>
          <a:lstStyle/>
          <a:p>
            <a:r>
              <a:rPr lang="en-US" dirty="0"/>
              <a:t>Find an accountability partner for test prep</a:t>
            </a:r>
          </a:p>
        </p:txBody>
      </p:sp>
      <p:sp>
        <p:nvSpPr>
          <p:cNvPr id="3" name="Content Placeholder 2">
            <a:extLst>
              <a:ext uri="{FF2B5EF4-FFF2-40B4-BE49-F238E27FC236}">
                <a16:creationId xmlns:a16="http://schemas.microsoft.com/office/drawing/2014/main" id="{559AC226-8AC6-46B4-97DC-4943CB7A9912}"/>
              </a:ext>
            </a:extLst>
          </p:cNvPr>
          <p:cNvSpPr>
            <a:spLocks noGrp="1"/>
          </p:cNvSpPr>
          <p:nvPr>
            <p:ph idx="1"/>
          </p:nvPr>
        </p:nvSpPr>
        <p:spPr/>
        <p:txBody>
          <a:bodyPr/>
          <a:lstStyle/>
          <a:p>
            <a:r>
              <a:rPr lang="en-US" dirty="0"/>
              <a:t>This can be a classmate, friend or relative</a:t>
            </a:r>
          </a:p>
          <a:p>
            <a:r>
              <a:rPr lang="en-US" dirty="0"/>
              <a:t>With your coach make a list of all the fears you have about the test and about test taking in general. Next to each fear, write down the specific steps you will take to help you conquer that fear. For example...</a:t>
            </a:r>
          </a:p>
        </p:txBody>
      </p:sp>
      <p:graphicFrame>
        <p:nvGraphicFramePr>
          <p:cNvPr id="4" name="Table 4">
            <a:extLst>
              <a:ext uri="{FF2B5EF4-FFF2-40B4-BE49-F238E27FC236}">
                <a16:creationId xmlns:a16="http://schemas.microsoft.com/office/drawing/2014/main" id="{3444DFED-5973-425E-AABC-D2ACDB4C6313}"/>
              </a:ext>
            </a:extLst>
          </p:cNvPr>
          <p:cNvGraphicFramePr>
            <a:graphicFrameLocks noGrp="1"/>
          </p:cNvGraphicFramePr>
          <p:nvPr>
            <p:extLst>
              <p:ext uri="{D42A27DB-BD31-4B8C-83A1-F6EECF244321}">
                <p14:modId xmlns:p14="http://schemas.microsoft.com/office/powerpoint/2010/main" val="2908680651"/>
              </p:ext>
            </p:extLst>
          </p:nvPr>
        </p:nvGraphicFramePr>
        <p:xfrm>
          <a:off x="2106951" y="4333749"/>
          <a:ext cx="8128000" cy="2108200"/>
        </p:xfrm>
        <a:graphic>
          <a:graphicData uri="http://schemas.openxmlformats.org/drawingml/2006/table">
            <a:tbl>
              <a:tblPr firstRow="1" bandRow="1">
                <a:tableStyleId>{21E4AEA4-8DFA-4A89-87EB-49C32662AFE0}</a:tableStyleId>
              </a:tblPr>
              <a:tblGrid>
                <a:gridCol w="4064000">
                  <a:extLst>
                    <a:ext uri="{9D8B030D-6E8A-4147-A177-3AD203B41FA5}">
                      <a16:colId xmlns:a16="http://schemas.microsoft.com/office/drawing/2014/main" val="1895240323"/>
                    </a:ext>
                  </a:extLst>
                </a:gridCol>
                <a:gridCol w="4064000">
                  <a:extLst>
                    <a:ext uri="{9D8B030D-6E8A-4147-A177-3AD203B41FA5}">
                      <a16:colId xmlns:a16="http://schemas.microsoft.com/office/drawing/2014/main" val="3141841861"/>
                    </a:ext>
                  </a:extLst>
                </a:gridCol>
              </a:tblGrid>
              <a:tr h="370840">
                <a:tc>
                  <a:txBody>
                    <a:bodyPr/>
                    <a:lstStyle/>
                    <a:p>
                      <a:r>
                        <a:rPr lang="en-US" dirty="0"/>
                        <a:t>FEAR</a:t>
                      </a:r>
                    </a:p>
                  </a:txBody>
                  <a:tcPr/>
                </a:tc>
                <a:tc>
                  <a:txBody>
                    <a:bodyPr/>
                    <a:lstStyle/>
                    <a:p>
                      <a:r>
                        <a:rPr lang="en-US" dirty="0"/>
                        <a:t>STEPS</a:t>
                      </a:r>
                    </a:p>
                  </a:txBody>
                  <a:tcPr/>
                </a:tc>
                <a:extLst>
                  <a:ext uri="{0D108BD9-81ED-4DB2-BD59-A6C34878D82A}">
                    <a16:rowId xmlns:a16="http://schemas.microsoft.com/office/drawing/2014/main" val="3586428558"/>
                  </a:ext>
                </a:extLst>
              </a:tr>
              <a:tr h="370840">
                <a:tc>
                  <a:txBody>
                    <a:bodyPr/>
                    <a:lstStyle/>
                    <a:p>
                      <a:r>
                        <a:rPr lang="en-US" sz="1800" b="0" i="0" kern="1200" dirty="0">
                          <a:solidFill>
                            <a:schemeClr val="dk1"/>
                          </a:solidFill>
                          <a:effectLst/>
                          <a:latin typeface="+mn-lt"/>
                          <a:ea typeface="+mn-ea"/>
                          <a:cs typeface="+mn-cs"/>
                        </a:rPr>
                        <a:t>I’m going to freeze up during the exam.</a:t>
                      </a:r>
                      <a:endParaRPr lang="en-US" dirty="0"/>
                    </a:p>
                  </a:txBody>
                  <a:tcPr/>
                </a:tc>
                <a:tc>
                  <a:txBody>
                    <a:bodyPr/>
                    <a:lstStyle/>
                    <a:p>
                      <a:r>
                        <a:rPr lang="en-US" sz="1800" b="0" i="0" kern="1200" dirty="0">
                          <a:solidFill>
                            <a:schemeClr val="dk1"/>
                          </a:solidFill>
                          <a:effectLst/>
                          <a:latin typeface="+mn-lt"/>
                          <a:ea typeface="+mn-ea"/>
                          <a:cs typeface="+mn-cs"/>
                        </a:rPr>
                        <a:t>1. I will take the practice test, timed, once a week until the test.</a:t>
                      </a:r>
                    </a:p>
                    <a:p>
                      <a:r>
                        <a:rPr lang="en-US" sz="1800" b="0" i="0" kern="1200" dirty="0">
                          <a:solidFill>
                            <a:schemeClr val="dk1"/>
                          </a:solidFill>
                          <a:effectLst/>
                          <a:latin typeface="+mn-lt"/>
                          <a:ea typeface="+mn-ea"/>
                          <a:cs typeface="+mn-cs"/>
                        </a:rPr>
                        <a:t>2. I will practice relaxation techniques prior to taking the test. </a:t>
                      </a:r>
                    </a:p>
                    <a:p>
                      <a:r>
                        <a:rPr lang="en-US" sz="1800" b="0" i="0" kern="1200" dirty="0">
                          <a:solidFill>
                            <a:schemeClr val="dk1"/>
                          </a:solidFill>
                          <a:effectLst/>
                          <a:latin typeface="+mn-lt"/>
                          <a:ea typeface="+mn-ea"/>
                          <a:cs typeface="+mn-cs"/>
                        </a:rPr>
                        <a:t>3. I will use relaxation techniques to help relieve tension during the test</a:t>
                      </a:r>
                      <a:endParaRPr lang="en-US" dirty="0"/>
                    </a:p>
                  </a:txBody>
                  <a:tcPr/>
                </a:tc>
                <a:extLst>
                  <a:ext uri="{0D108BD9-81ED-4DB2-BD59-A6C34878D82A}">
                    <a16:rowId xmlns:a16="http://schemas.microsoft.com/office/drawing/2014/main" val="2317483623"/>
                  </a:ext>
                </a:extLst>
              </a:tr>
            </a:tbl>
          </a:graphicData>
        </a:graphic>
      </p:graphicFrame>
    </p:spTree>
    <p:extLst>
      <p:ext uri="{BB962C8B-B14F-4D97-AF65-F5344CB8AC3E}">
        <p14:creationId xmlns:p14="http://schemas.microsoft.com/office/powerpoint/2010/main" val="3374669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F9ACD-FB98-4B31-A058-2F78D2316A1F}"/>
              </a:ext>
            </a:extLst>
          </p:cNvPr>
          <p:cNvSpPr>
            <a:spLocks noGrp="1"/>
          </p:cNvSpPr>
          <p:nvPr>
            <p:ph type="title"/>
          </p:nvPr>
        </p:nvSpPr>
        <p:spPr/>
        <p:txBody>
          <a:bodyPr>
            <a:normAutofit/>
          </a:bodyPr>
          <a:lstStyle/>
          <a:p>
            <a:r>
              <a:rPr lang="en-US" dirty="0"/>
              <a:t>POLL: One strategy that you can commit to today?</a:t>
            </a:r>
          </a:p>
        </p:txBody>
      </p:sp>
      <p:sp>
        <p:nvSpPr>
          <p:cNvPr id="3" name="Content Placeholder 2">
            <a:extLst>
              <a:ext uri="{FF2B5EF4-FFF2-40B4-BE49-F238E27FC236}">
                <a16:creationId xmlns:a16="http://schemas.microsoft.com/office/drawing/2014/main" id="{97737678-7931-4715-8177-38391A242939}"/>
              </a:ext>
            </a:extLst>
          </p:cNvPr>
          <p:cNvSpPr>
            <a:spLocks noGrp="1"/>
          </p:cNvSpPr>
          <p:nvPr>
            <p:ph idx="1"/>
          </p:nvPr>
        </p:nvSpPr>
        <p:spPr/>
        <p:txBody>
          <a:bodyPr/>
          <a:lstStyle/>
          <a:p>
            <a:pPr marL="342900" indent="-342900">
              <a:buFont typeface="+mj-lt"/>
              <a:buAutoNum type="arabicPeriod"/>
            </a:pPr>
            <a:r>
              <a:rPr lang="en-US" dirty="0"/>
              <a:t>Self-care</a:t>
            </a:r>
          </a:p>
          <a:p>
            <a:pPr marL="342900" indent="-342900">
              <a:buFont typeface="+mj-lt"/>
              <a:buAutoNum type="arabicPeriod"/>
            </a:pPr>
            <a:r>
              <a:rPr lang="en-US" dirty="0"/>
              <a:t>Tension-releasing activities</a:t>
            </a:r>
          </a:p>
          <a:p>
            <a:pPr marL="342900" indent="-342900">
              <a:buFont typeface="+mj-lt"/>
              <a:buAutoNum type="arabicPeriod"/>
            </a:pPr>
            <a:r>
              <a:rPr lang="en-US" dirty="0"/>
              <a:t>Maintaining and/or increasing focus</a:t>
            </a:r>
          </a:p>
          <a:p>
            <a:pPr marL="342900" indent="-342900">
              <a:buFont typeface="+mj-lt"/>
              <a:buAutoNum type="arabicPeriod"/>
            </a:pPr>
            <a:r>
              <a:rPr lang="en-US" dirty="0"/>
              <a:t>Identifying the source of my test anxiety</a:t>
            </a:r>
          </a:p>
          <a:p>
            <a:pPr marL="342900" indent="-342900">
              <a:buFont typeface="+mj-lt"/>
              <a:buAutoNum type="arabicPeriod"/>
            </a:pPr>
            <a:r>
              <a:rPr lang="en-US" dirty="0"/>
              <a:t>Countering negative thoughts</a:t>
            </a:r>
          </a:p>
          <a:p>
            <a:pPr marL="0" indent="0">
              <a:buNone/>
            </a:pPr>
            <a:endParaRPr lang="en-US" dirty="0"/>
          </a:p>
          <a:p>
            <a:endParaRPr lang="en-US" dirty="0"/>
          </a:p>
        </p:txBody>
      </p:sp>
    </p:spTree>
    <p:extLst>
      <p:ext uri="{BB962C8B-B14F-4D97-AF65-F5344CB8AC3E}">
        <p14:creationId xmlns:p14="http://schemas.microsoft.com/office/powerpoint/2010/main" val="1209129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16920E-A892-41D3-966A-FC22B4364EE4}"/>
              </a:ext>
            </a:extLst>
          </p:cNvPr>
          <p:cNvSpPr>
            <a:spLocks noGrp="1"/>
          </p:cNvSpPr>
          <p:nvPr>
            <p:ph type="ctrTitle"/>
          </p:nvPr>
        </p:nvSpPr>
        <p:spPr>
          <a:xfrm>
            <a:off x="1600200" y="970174"/>
            <a:ext cx="8991600" cy="1645920"/>
          </a:xfrm>
        </p:spPr>
        <p:txBody>
          <a:bodyPr/>
          <a:lstStyle/>
          <a:p>
            <a:r>
              <a:rPr lang="en-US"/>
              <a:t>Q &amp; A</a:t>
            </a:r>
            <a:endParaRPr lang="en-US" dirty="0"/>
          </a:p>
        </p:txBody>
      </p:sp>
      <p:sp>
        <p:nvSpPr>
          <p:cNvPr id="6" name="Rectangle 5">
            <a:extLst>
              <a:ext uri="{FF2B5EF4-FFF2-40B4-BE49-F238E27FC236}">
                <a16:creationId xmlns:a16="http://schemas.microsoft.com/office/drawing/2014/main" id="{46874F7E-8FE5-4414-AA98-E723BEE0D5CB}"/>
              </a:ext>
            </a:extLst>
          </p:cNvPr>
          <p:cNvSpPr/>
          <p:nvPr/>
        </p:nvSpPr>
        <p:spPr>
          <a:xfrm>
            <a:off x="2958059" y="3698264"/>
            <a:ext cx="6275882" cy="2062103"/>
          </a:xfrm>
          <a:prstGeom prst="rect">
            <a:avLst/>
          </a:prstGeom>
        </p:spPr>
        <p:txBody>
          <a:bodyPr wrap="square">
            <a:spAutoFit/>
          </a:bodyPr>
          <a:lstStyle/>
          <a:p>
            <a:pPr algn="ctr"/>
            <a:r>
              <a:rPr lang="en-US" sz="2000" dirty="0">
                <a:latin typeface="Arial" panose="020B0604020202020204" pitchFamily="34" charset="0"/>
              </a:rPr>
              <a:t>Remember...Test anxiety feeds on the unknown; the more you know about the test, about yourself, about your anxieties and how to conquer them, the less the test anxiety will control you.</a:t>
            </a:r>
          </a:p>
          <a:p>
            <a:pPr algn="ctr"/>
            <a:endParaRPr lang="en-US" sz="2000" dirty="0">
              <a:latin typeface="Arial" panose="020B0604020202020204" pitchFamily="34" charset="0"/>
            </a:endParaRPr>
          </a:p>
          <a:p>
            <a:pPr algn="ctr"/>
            <a:r>
              <a:rPr lang="en-US" sz="2800">
                <a:latin typeface="Arial" panose="020B0604020202020204" pitchFamily="34" charset="0"/>
              </a:rPr>
              <a:t>Good </a:t>
            </a:r>
            <a:r>
              <a:rPr lang="en-US" sz="2800" dirty="0">
                <a:latin typeface="Arial" panose="020B0604020202020204" pitchFamily="34" charset="0"/>
              </a:rPr>
              <a:t>L</a:t>
            </a:r>
            <a:r>
              <a:rPr lang="en-US" sz="2800">
                <a:latin typeface="Arial" panose="020B0604020202020204" pitchFamily="34" charset="0"/>
              </a:rPr>
              <a:t>uck</a:t>
            </a:r>
            <a:r>
              <a:rPr lang="en-US" sz="2800" dirty="0">
                <a:latin typeface="Arial" panose="020B0604020202020204" pitchFamily="34" charset="0"/>
              </a:rPr>
              <a:t>!!</a:t>
            </a:r>
            <a:endParaRPr lang="en-US" sz="2800" dirty="0"/>
          </a:p>
        </p:txBody>
      </p:sp>
    </p:spTree>
    <p:extLst>
      <p:ext uri="{BB962C8B-B14F-4D97-AF65-F5344CB8AC3E}">
        <p14:creationId xmlns:p14="http://schemas.microsoft.com/office/powerpoint/2010/main" val="4216557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07915" y="708229"/>
            <a:ext cx="10367524" cy="5211233"/>
          </a:xfrm>
        </p:spPr>
        <p:txBody>
          <a:bodyPr spcFirstLastPara="1" vert="horz" wrap="square" lIns="91440" tIns="45720" rIns="91440" bIns="45720" rtlCol="0" anchor="t" anchorCtr="0">
            <a:noAutofit/>
          </a:bodyPr>
          <a:lstStyle/>
          <a:p>
            <a:pPr marL="0" indent="0">
              <a:buNone/>
            </a:pPr>
            <a:r>
              <a:rPr lang="en-US" sz="1600" b="1" dirty="0">
                <a:ea typeface="+mj-lt"/>
                <a:cs typeface="+mj-lt"/>
              </a:rPr>
              <a:t>Counseling Center</a:t>
            </a:r>
            <a:r>
              <a:rPr lang="en-US" sz="1600" dirty="0">
                <a:ea typeface="+mj-lt"/>
                <a:cs typeface="+mj-lt"/>
              </a:rPr>
              <a:t>:</a:t>
            </a:r>
          </a:p>
          <a:p>
            <a:r>
              <a:rPr lang="en-US" sz="1600" dirty="0"/>
              <a:t>During office hours (M-F, 8:30-5pm): 410-455-247</a:t>
            </a:r>
          </a:p>
          <a:p>
            <a:r>
              <a:rPr lang="en-US" sz="1600" dirty="0"/>
              <a:t>After-hours Support Line: 410-455-3230</a:t>
            </a:r>
          </a:p>
          <a:p>
            <a:r>
              <a:rPr lang="en-US" sz="1600" dirty="0">
                <a:hlinkClick r:id="rId2"/>
              </a:rPr>
              <a:t>https://welltrack.com/</a:t>
            </a:r>
            <a:endParaRPr lang="en-US" sz="1600" dirty="0"/>
          </a:p>
          <a:p>
            <a:pPr marL="0" indent="0">
              <a:lnSpc>
                <a:spcPct val="105000"/>
              </a:lnSpc>
              <a:spcBef>
                <a:spcPts val="2133"/>
              </a:spcBef>
              <a:buSzPts val="1100"/>
              <a:buNone/>
            </a:pPr>
            <a:r>
              <a:rPr lang="en-US" sz="1600" b="1" dirty="0"/>
              <a:t>COVID resources</a:t>
            </a:r>
            <a:r>
              <a:rPr lang="en-US" sz="1600" dirty="0"/>
              <a:t>: </a:t>
            </a:r>
            <a:r>
              <a:rPr lang="en-US" sz="1600" u="sng" dirty="0">
                <a:hlinkClick r:id="rId3"/>
              </a:rPr>
              <a:t>https://counseling.umbc.edu/resources/covid-19-resources/</a:t>
            </a:r>
            <a:endParaRPr lang="en-US" sz="1600" dirty="0"/>
          </a:p>
          <a:p>
            <a:pPr marL="0" indent="0">
              <a:lnSpc>
                <a:spcPct val="105000"/>
              </a:lnSpc>
              <a:spcBef>
                <a:spcPts val="2133"/>
              </a:spcBef>
              <a:buSzPts val="1100"/>
              <a:buNone/>
            </a:pPr>
            <a:r>
              <a:rPr lang="en-US" sz="1600" b="1" dirty="0"/>
              <a:t>UMBC Tech Support</a:t>
            </a:r>
            <a:r>
              <a:rPr lang="en-US" sz="1600" dirty="0"/>
              <a:t>:  (410) 455-3838, https://my.umbc.edu/help</a:t>
            </a:r>
          </a:p>
          <a:p>
            <a:pPr marL="0" indent="0">
              <a:lnSpc>
                <a:spcPct val="105000"/>
              </a:lnSpc>
              <a:spcBef>
                <a:spcPts val="2133"/>
              </a:spcBef>
              <a:buSzPts val="1100"/>
              <a:buNone/>
            </a:pPr>
            <a:r>
              <a:rPr lang="en-US" sz="1600" b="1" dirty="0"/>
              <a:t>Academic Support</a:t>
            </a:r>
            <a:r>
              <a:rPr lang="en-US" sz="1600" dirty="0"/>
              <a:t>: https://academicsuccess.umbc.edu/asc-business-continuity/</a:t>
            </a:r>
          </a:p>
          <a:p>
            <a:pPr marL="152396" indent="0">
              <a:buNone/>
            </a:pPr>
            <a:endParaRPr lang="en-US" sz="1600" dirty="0"/>
          </a:p>
          <a:p>
            <a:pPr marL="0" indent="0">
              <a:buNone/>
            </a:pPr>
            <a:r>
              <a:rPr lang="en-US" sz="1600" b="1" dirty="0"/>
              <a:t>NAMI  COVID-19 Resource Guide</a:t>
            </a:r>
            <a:r>
              <a:rPr lang="en-US" sz="1600" dirty="0"/>
              <a:t>:  Resources organized based on 12 questions for vulnerable populations</a:t>
            </a:r>
          </a:p>
          <a:p>
            <a:r>
              <a:rPr lang="en-US" sz="1600" u="sng" dirty="0">
                <a:hlinkClick r:id="rId4"/>
              </a:rPr>
              <a:t>https://www.nami.org/covid-19-guide</a:t>
            </a:r>
            <a:r>
              <a:rPr lang="en-US" sz="1600" dirty="0"/>
              <a:t> </a:t>
            </a:r>
          </a:p>
          <a:p>
            <a:pPr marL="0" indent="0">
              <a:buNone/>
            </a:pPr>
            <a:endParaRPr lang="en-US" sz="1600" dirty="0"/>
          </a:p>
          <a:p>
            <a:pPr marL="0" indent="0">
              <a:buNone/>
            </a:pPr>
            <a:r>
              <a:rPr lang="en-US" sz="1600" b="1" u="sng" dirty="0"/>
              <a:t>211.org</a:t>
            </a:r>
            <a:r>
              <a:rPr lang="en-US" sz="1600" b="1" dirty="0"/>
              <a:t>: Search for resources to meet essential needs</a:t>
            </a:r>
            <a:r>
              <a:rPr lang="en-US" sz="1600" dirty="0"/>
              <a:t> (e.g., food pantry)</a:t>
            </a:r>
          </a:p>
          <a:p>
            <a:r>
              <a:rPr lang="en-US" sz="1600" u="sng" dirty="0">
                <a:hlinkClick r:id="rId5"/>
              </a:rPr>
              <a:t>http://211.org/services/essential-needs</a:t>
            </a:r>
            <a:r>
              <a:rPr lang="en-US" sz="1600" dirty="0"/>
              <a:t> </a:t>
            </a:r>
          </a:p>
          <a:p>
            <a:pPr marL="0" indent="0">
              <a:buNone/>
            </a:pPr>
            <a:endParaRPr lang="en-US" sz="1600" dirty="0"/>
          </a:p>
          <a:p>
            <a:pPr marL="0" indent="0">
              <a:buNone/>
            </a:pPr>
            <a:endParaRPr lang="en-US" sz="1600" dirty="0"/>
          </a:p>
        </p:txBody>
      </p:sp>
      <p:sp>
        <p:nvSpPr>
          <p:cNvPr id="2" name="Title 1"/>
          <p:cNvSpPr>
            <a:spLocks noGrp="1"/>
          </p:cNvSpPr>
          <p:nvPr>
            <p:ph type="title" idx="4294967295"/>
          </p:nvPr>
        </p:nvSpPr>
        <p:spPr>
          <a:xfrm>
            <a:off x="1080850" y="-71380"/>
            <a:ext cx="9995711" cy="848783"/>
          </a:xfrm>
        </p:spPr>
        <p:txBody>
          <a:bodyPr/>
          <a:lstStyle/>
          <a:p>
            <a:pPr algn="ctr"/>
            <a:r>
              <a:rPr lang="en-US" dirty="0"/>
              <a:t>Resources</a:t>
            </a:r>
          </a:p>
        </p:txBody>
      </p:sp>
    </p:spTree>
    <p:extLst>
      <p:ext uri="{BB962C8B-B14F-4D97-AF65-F5344CB8AC3E}">
        <p14:creationId xmlns:p14="http://schemas.microsoft.com/office/powerpoint/2010/main" val="3515677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20"/>
          <p:cNvSpPr txBox="1">
            <a:spLocks noGrp="1"/>
          </p:cNvSpPr>
          <p:nvPr>
            <p:ph type="body" idx="4294967295"/>
          </p:nvPr>
        </p:nvSpPr>
        <p:spPr>
          <a:xfrm>
            <a:off x="847725" y="1615018"/>
            <a:ext cx="4929880" cy="4599516"/>
          </a:xfrm>
          <a:prstGeom prst="rect">
            <a:avLst/>
          </a:prstGeom>
        </p:spPr>
        <p:txBody>
          <a:bodyPr spcFirstLastPara="1" vert="horz" wrap="square" lIns="121900" tIns="121900" rIns="121900" bIns="121900" rtlCol="0" anchor="t" anchorCtr="0">
            <a:noAutofit/>
          </a:bodyPr>
          <a:lstStyle/>
          <a:p>
            <a:pPr marL="0" indent="0">
              <a:spcBef>
                <a:spcPts val="0"/>
              </a:spcBef>
              <a:buNone/>
            </a:pPr>
            <a:r>
              <a:rPr lang="en" sz="1867" b="1" u="sng" dirty="0">
                <a:solidFill>
                  <a:srgbClr val="000000"/>
                </a:solidFill>
              </a:rPr>
              <a:t>National</a:t>
            </a:r>
            <a:endParaRPr sz="1867" b="1" u="sng" dirty="0">
              <a:solidFill>
                <a:srgbClr val="000000"/>
              </a:solidFill>
            </a:endParaRPr>
          </a:p>
          <a:p>
            <a:pPr marL="0" indent="0">
              <a:spcBef>
                <a:spcPts val="0"/>
              </a:spcBef>
              <a:buNone/>
            </a:pPr>
            <a:r>
              <a:rPr lang="en" sz="1867" dirty="0">
                <a:solidFill>
                  <a:srgbClr val="000000"/>
                </a:solidFill>
              </a:rPr>
              <a:t>Phone: </a:t>
            </a:r>
            <a:endParaRPr sz="1867" dirty="0">
              <a:solidFill>
                <a:srgbClr val="000000"/>
              </a:solidFill>
            </a:endParaRPr>
          </a:p>
          <a:p>
            <a:pPr marL="0" indent="0">
              <a:spcBef>
                <a:spcPts val="0"/>
              </a:spcBef>
              <a:buNone/>
            </a:pPr>
            <a:r>
              <a:rPr lang="en" sz="1867" dirty="0">
                <a:solidFill>
                  <a:srgbClr val="000000"/>
                </a:solidFill>
              </a:rPr>
              <a:t>Suicide Prevention Lifeline: 800-273-TALK (8255)</a:t>
            </a:r>
            <a:endParaRPr sz="1867" dirty="0">
              <a:solidFill>
                <a:srgbClr val="000000"/>
              </a:solidFill>
            </a:endParaRPr>
          </a:p>
          <a:p>
            <a:pPr marL="0" indent="0">
              <a:spcBef>
                <a:spcPts val="0"/>
              </a:spcBef>
              <a:buNone/>
            </a:pPr>
            <a:r>
              <a:rPr lang="en" sz="1867" dirty="0">
                <a:solidFill>
                  <a:srgbClr val="000000"/>
                </a:solidFill>
              </a:rPr>
              <a:t>Domestic Violence Hotline: 1-800-799-7233; </a:t>
            </a:r>
            <a:endParaRPr sz="1867" dirty="0">
              <a:solidFill>
                <a:srgbClr val="000000"/>
              </a:solidFill>
            </a:endParaRPr>
          </a:p>
          <a:p>
            <a:pPr marL="0" indent="0">
              <a:spcBef>
                <a:spcPts val="0"/>
              </a:spcBef>
              <a:buNone/>
            </a:pPr>
            <a:r>
              <a:rPr lang="en" sz="1867" u="sng" dirty="0">
                <a:solidFill>
                  <a:srgbClr val="000000"/>
                </a:solidFill>
                <a:hlinkClick r:id="rId3"/>
              </a:rPr>
              <a:t>https://www.thehotline.org</a:t>
            </a:r>
            <a:endParaRPr sz="1867" dirty="0">
              <a:solidFill>
                <a:srgbClr val="000000"/>
              </a:solidFill>
            </a:endParaRPr>
          </a:p>
          <a:p>
            <a:pPr marL="0" indent="0">
              <a:spcBef>
                <a:spcPts val="0"/>
              </a:spcBef>
              <a:buNone/>
            </a:pPr>
            <a:endParaRPr sz="1867" dirty="0">
              <a:solidFill>
                <a:srgbClr val="000000"/>
              </a:solidFill>
            </a:endParaRPr>
          </a:p>
          <a:p>
            <a:pPr marL="0" indent="0">
              <a:spcBef>
                <a:spcPts val="0"/>
              </a:spcBef>
              <a:buNone/>
            </a:pPr>
            <a:r>
              <a:rPr lang="en" sz="1867" b="1" u="sng" dirty="0">
                <a:solidFill>
                  <a:srgbClr val="000000"/>
                </a:solidFill>
              </a:rPr>
              <a:t>Text/Chat:</a:t>
            </a:r>
            <a:endParaRPr sz="1867" b="1" u="sng" dirty="0">
              <a:solidFill>
                <a:srgbClr val="000000"/>
              </a:solidFill>
            </a:endParaRPr>
          </a:p>
          <a:p>
            <a:pPr marL="0" indent="0">
              <a:spcBef>
                <a:spcPts val="0"/>
              </a:spcBef>
              <a:buNone/>
            </a:pPr>
            <a:r>
              <a:rPr lang="en" sz="1867" dirty="0">
                <a:solidFill>
                  <a:srgbClr val="000000"/>
                </a:solidFill>
              </a:rPr>
              <a:t>Crisis Text Line: Text HOME to 741741</a:t>
            </a:r>
            <a:endParaRPr sz="1867" dirty="0">
              <a:solidFill>
                <a:srgbClr val="000000"/>
              </a:solidFill>
            </a:endParaRPr>
          </a:p>
          <a:p>
            <a:pPr marL="0" indent="0">
              <a:spcBef>
                <a:spcPts val="0"/>
              </a:spcBef>
              <a:buNone/>
            </a:pPr>
            <a:r>
              <a:rPr lang="en" sz="1867" dirty="0">
                <a:solidFill>
                  <a:srgbClr val="000000"/>
                </a:solidFill>
              </a:rPr>
              <a:t>IMAlive Crisis Chat: www.imalive.org</a:t>
            </a:r>
            <a:endParaRPr sz="1867" dirty="0">
              <a:solidFill>
                <a:srgbClr val="000000"/>
              </a:solidFill>
            </a:endParaRPr>
          </a:p>
          <a:p>
            <a:pPr marL="0" indent="0">
              <a:spcBef>
                <a:spcPts val="0"/>
              </a:spcBef>
              <a:buNone/>
            </a:pPr>
            <a:r>
              <a:rPr lang="en" sz="1867" dirty="0">
                <a:solidFill>
                  <a:srgbClr val="000000"/>
                </a:solidFill>
              </a:rPr>
              <a:t>Lifeline Crisis Chat:  https://suicidepreventionlifeline.org/chat/</a:t>
            </a:r>
            <a:endParaRPr sz="1867" dirty="0">
              <a:solidFill>
                <a:srgbClr val="000000"/>
              </a:solidFill>
              <a:highlight>
                <a:schemeClr val="lt1"/>
              </a:highlight>
            </a:endParaRPr>
          </a:p>
          <a:p>
            <a:pPr marL="0" indent="0">
              <a:spcBef>
                <a:spcPts val="0"/>
              </a:spcBef>
              <a:buNone/>
            </a:pPr>
            <a:endParaRPr sz="1867" dirty="0">
              <a:solidFill>
                <a:srgbClr val="222222"/>
              </a:solidFill>
              <a:highlight>
                <a:schemeClr val="lt1"/>
              </a:highlight>
            </a:endParaRPr>
          </a:p>
          <a:p>
            <a:pPr marL="0" indent="0">
              <a:spcBef>
                <a:spcPts val="2133"/>
              </a:spcBef>
              <a:spcAft>
                <a:spcPts val="2133"/>
              </a:spcAft>
              <a:buNone/>
            </a:pPr>
            <a:endParaRPr sz="1867" dirty="0">
              <a:solidFill>
                <a:srgbClr val="222222"/>
              </a:solidFill>
              <a:highlight>
                <a:schemeClr val="lt1"/>
              </a:highlight>
            </a:endParaRPr>
          </a:p>
        </p:txBody>
      </p:sp>
      <p:sp>
        <p:nvSpPr>
          <p:cNvPr id="111" name="Google Shape;111;p20"/>
          <p:cNvSpPr txBox="1">
            <a:spLocks noGrp="1"/>
          </p:cNvSpPr>
          <p:nvPr>
            <p:ph type="title" idx="4294967295"/>
          </p:nvPr>
        </p:nvSpPr>
        <p:spPr>
          <a:xfrm>
            <a:off x="1881716" y="372630"/>
            <a:ext cx="8428567" cy="846667"/>
          </a:xfrm>
          <a:prstGeom prst="rect">
            <a:avLst/>
          </a:prstGeom>
        </p:spPr>
        <p:txBody>
          <a:bodyPr spcFirstLastPara="1" vert="horz" wrap="square" lIns="121900" tIns="121900" rIns="121900" bIns="121900" rtlCol="0" anchor="t" anchorCtr="0">
            <a:noAutofit/>
          </a:bodyPr>
          <a:lstStyle/>
          <a:p>
            <a:pPr>
              <a:spcBef>
                <a:spcPts val="0"/>
              </a:spcBef>
            </a:pPr>
            <a:r>
              <a:rPr lang="en" dirty="0"/>
              <a:t>Crisis Resources</a:t>
            </a:r>
            <a:endParaRPr dirty="0"/>
          </a:p>
        </p:txBody>
      </p:sp>
      <p:sp>
        <p:nvSpPr>
          <p:cNvPr id="113" name="Google Shape;113;p20"/>
          <p:cNvSpPr txBox="1"/>
          <p:nvPr/>
        </p:nvSpPr>
        <p:spPr>
          <a:xfrm>
            <a:off x="5921867" y="1615017"/>
            <a:ext cx="4929879" cy="4447019"/>
          </a:xfrm>
          <a:prstGeom prst="rect">
            <a:avLst/>
          </a:prstGeom>
          <a:noFill/>
          <a:ln>
            <a:noFill/>
          </a:ln>
        </p:spPr>
        <p:txBody>
          <a:bodyPr spcFirstLastPara="1" wrap="square" lIns="121900" tIns="121900" rIns="121900" bIns="121900" anchor="t" anchorCtr="0">
            <a:noAutofit/>
          </a:bodyPr>
          <a:lstStyle/>
          <a:p>
            <a:endParaRPr sz="2400">
              <a:latin typeface="Lato"/>
              <a:ea typeface="Lato"/>
              <a:cs typeface="Lato"/>
              <a:sym typeface="Lato"/>
            </a:endParaRPr>
          </a:p>
        </p:txBody>
      </p:sp>
      <p:sp>
        <p:nvSpPr>
          <p:cNvPr id="114" name="Google Shape;114;p20"/>
          <p:cNvSpPr txBox="1"/>
          <p:nvPr/>
        </p:nvSpPr>
        <p:spPr>
          <a:xfrm>
            <a:off x="6096000" y="1615017"/>
            <a:ext cx="5068227" cy="4149600"/>
          </a:xfrm>
          <a:prstGeom prst="rect">
            <a:avLst/>
          </a:prstGeom>
          <a:noFill/>
          <a:ln>
            <a:noFill/>
          </a:ln>
        </p:spPr>
        <p:txBody>
          <a:bodyPr spcFirstLastPara="1" wrap="square" lIns="121900" tIns="121900" rIns="121900" bIns="121900" anchor="t" anchorCtr="0">
            <a:noAutofit/>
          </a:bodyPr>
          <a:lstStyle/>
          <a:p>
            <a:pPr>
              <a:lnSpc>
                <a:spcPct val="115000"/>
              </a:lnSpc>
            </a:pPr>
            <a:r>
              <a:rPr lang="en" sz="1733" b="1" u="sng" dirty="0">
                <a:latin typeface="Lato"/>
                <a:ea typeface="Lato"/>
                <a:cs typeface="Lato"/>
                <a:sym typeface="Lato"/>
              </a:rPr>
              <a:t>Local</a:t>
            </a:r>
            <a:endParaRPr sz="1733" b="1" u="sng" dirty="0">
              <a:latin typeface="Lato"/>
              <a:ea typeface="Lato"/>
              <a:cs typeface="Lato"/>
              <a:sym typeface="Lato"/>
            </a:endParaRPr>
          </a:p>
          <a:p>
            <a:pPr>
              <a:lnSpc>
                <a:spcPct val="115000"/>
              </a:lnSpc>
            </a:pPr>
            <a:r>
              <a:rPr lang="en" sz="1733" dirty="0">
                <a:latin typeface="Lato"/>
                <a:ea typeface="Lato"/>
                <a:cs typeface="Lato"/>
                <a:sym typeface="Lato"/>
              </a:rPr>
              <a:t>Nearest Psychiatric Emergency room is St. Agnes: </a:t>
            </a:r>
            <a:endParaRPr sz="1733" dirty="0">
              <a:latin typeface="Lato"/>
              <a:ea typeface="Lato"/>
              <a:cs typeface="Lato"/>
              <a:sym typeface="Lato"/>
            </a:endParaRPr>
          </a:p>
          <a:p>
            <a:pPr>
              <a:lnSpc>
                <a:spcPct val="115000"/>
              </a:lnSpc>
            </a:pPr>
            <a:r>
              <a:rPr lang="en" sz="1733" dirty="0">
                <a:latin typeface="Lato"/>
                <a:ea typeface="Lato"/>
                <a:cs typeface="Lato"/>
                <a:sym typeface="Lato"/>
              </a:rPr>
              <a:t>900 S. Caton Ave. Baltimore, MD 21229 </a:t>
            </a:r>
            <a:endParaRPr sz="1733" dirty="0">
              <a:latin typeface="Lato"/>
              <a:ea typeface="Lato"/>
              <a:cs typeface="Lato"/>
              <a:sym typeface="Lato"/>
            </a:endParaRPr>
          </a:p>
          <a:p>
            <a:pPr>
              <a:lnSpc>
                <a:spcPct val="115000"/>
              </a:lnSpc>
            </a:pPr>
            <a:r>
              <a:rPr lang="en" sz="1733" dirty="0">
                <a:latin typeface="Lato"/>
                <a:ea typeface="Lato"/>
                <a:cs typeface="Lato"/>
                <a:sym typeface="Lato"/>
              </a:rPr>
              <a:t>(Tel: 410- 368-3494)</a:t>
            </a:r>
            <a:endParaRPr sz="1733" dirty="0">
              <a:latin typeface="Lato"/>
              <a:ea typeface="Lato"/>
              <a:cs typeface="Lato"/>
              <a:sym typeface="Lato"/>
            </a:endParaRPr>
          </a:p>
          <a:p>
            <a:pPr>
              <a:lnSpc>
                <a:spcPct val="115000"/>
              </a:lnSpc>
            </a:pPr>
            <a:r>
              <a:rPr lang="en" sz="1733" dirty="0">
                <a:latin typeface="Lato"/>
                <a:ea typeface="Lato"/>
                <a:cs typeface="Lato"/>
                <a:sym typeface="Lato"/>
              </a:rPr>
              <a:t>Maryland Crisis Hotline (24/7): 1-800-422-0009</a:t>
            </a:r>
            <a:endParaRPr sz="1733" dirty="0">
              <a:latin typeface="Lato"/>
              <a:ea typeface="Lato"/>
              <a:cs typeface="Lato"/>
              <a:sym typeface="Lato"/>
            </a:endParaRPr>
          </a:p>
          <a:p>
            <a:pPr>
              <a:lnSpc>
                <a:spcPct val="115000"/>
              </a:lnSpc>
            </a:pPr>
            <a:r>
              <a:rPr lang="en" sz="1733" dirty="0">
                <a:latin typeface="Lato"/>
                <a:ea typeface="Lato"/>
                <a:cs typeface="Lato"/>
                <a:sym typeface="Lato"/>
              </a:rPr>
              <a:t>Baltimore County Crisis Response Community Hotline: 410-931-2214</a:t>
            </a:r>
            <a:endParaRPr sz="1733" dirty="0">
              <a:latin typeface="Lato"/>
              <a:ea typeface="Lato"/>
              <a:cs typeface="Lato"/>
              <a:sym typeface="Lato"/>
            </a:endParaRPr>
          </a:p>
          <a:p>
            <a:pPr>
              <a:lnSpc>
                <a:spcPct val="115000"/>
              </a:lnSpc>
            </a:pPr>
            <a:r>
              <a:rPr lang="en" sz="1733" dirty="0">
                <a:latin typeface="Lato"/>
                <a:ea typeface="Lato"/>
                <a:cs typeface="Lato"/>
                <a:sym typeface="Lato"/>
              </a:rPr>
              <a:t>Grassroots Crisis Intervention Telephone Hotline: 410-531-6677</a:t>
            </a:r>
            <a:endParaRPr sz="1733" dirty="0">
              <a:latin typeface="Lato"/>
              <a:ea typeface="Lato"/>
              <a:cs typeface="Lato"/>
              <a:sym typeface="Lato"/>
            </a:endParaRPr>
          </a:p>
          <a:p>
            <a:pPr>
              <a:lnSpc>
                <a:spcPct val="115000"/>
              </a:lnSpc>
            </a:pPr>
            <a:endParaRPr sz="1733" dirty="0">
              <a:latin typeface="Lato"/>
              <a:ea typeface="Lato"/>
              <a:cs typeface="Lato"/>
              <a:sym typeface="Lato"/>
            </a:endParaRPr>
          </a:p>
          <a:p>
            <a:pPr>
              <a:lnSpc>
                <a:spcPct val="115000"/>
              </a:lnSpc>
            </a:pPr>
            <a:r>
              <a:rPr lang="en" sz="1733" b="1" u="sng" dirty="0">
                <a:latin typeface="Lato"/>
                <a:ea typeface="Lato"/>
                <a:cs typeface="Lato"/>
                <a:sym typeface="Lato"/>
              </a:rPr>
              <a:t>Please see our website for additional information: </a:t>
            </a:r>
            <a:r>
              <a:rPr lang="en" sz="1733" b="1" dirty="0">
                <a:latin typeface="Lato"/>
                <a:ea typeface="Lato"/>
                <a:cs typeface="Lato"/>
                <a:sym typeface="Lato"/>
              </a:rPr>
              <a:t>counseling.umbc.edu/services/crisis/</a:t>
            </a:r>
            <a:endParaRPr sz="1733" b="1" dirty="0">
              <a:highlight>
                <a:srgbClr val="FFFFFF"/>
              </a:highlight>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2238" y="777403"/>
            <a:ext cx="10367524" cy="4604637"/>
          </a:xfrm>
        </p:spPr>
        <p:txBody>
          <a:bodyPr spcFirstLastPara="1" vert="horz" wrap="square" lIns="91440" tIns="45720" rIns="91440" bIns="45720" rtlCol="0" anchor="t" anchorCtr="0">
            <a:noAutofit/>
          </a:bodyPr>
          <a:lstStyle/>
          <a:p>
            <a:pPr marL="0" indent="0">
              <a:buNone/>
            </a:pPr>
            <a:r>
              <a:rPr lang="en-US" sz="1600" b="1" dirty="0">
                <a:ea typeface="+mj-lt"/>
                <a:cs typeface="+mj-lt"/>
              </a:rPr>
              <a:t>Skills 4 Successful, Session #3 Time Management, Wednesday, May 6, 2020 at 12:00 PM - 1:00 PM --- </a:t>
            </a:r>
            <a:r>
              <a:rPr lang="en-US" sz="1600" b="1" dirty="0">
                <a:solidFill>
                  <a:srgbClr val="FF0000"/>
                </a:solidFill>
                <a:highlight>
                  <a:srgbClr val="FFFF00"/>
                </a:highlight>
                <a:ea typeface="+mj-lt"/>
                <a:cs typeface="+mj-lt"/>
              </a:rPr>
              <a:t>New Webinar Link on </a:t>
            </a:r>
            <a:r>
              <a:rPr lang="en-US" sz="1600" b="1" dirty="0" err="1">
                <a:solidFill>
                  <a:srgbClr val="FF0000"/>
                </a:solidFill>
                <a:highlight>
                  <a:srgbClr val="FFFF00"/>
                </a:highlight>
                <a:ea typeface="+mj-lt"/>
                <a:cs typeface="+mj-lt"/>
              </a:rPr>
              <a:t>myUMBC</a:t>
            </a:r>
            <a:r>
              <a:rPr lang="en-US" sz="1600" b="1" dirty="0">
                <a:solidFill>
                  <a:srgbClr val="FF0000"/>
                </a:solidFill>
                <a:highlight>
                  <a:srgbClr val="FFFF00"/>
                </a:highlight>
                <a:ea typeface="+mj-lt"/>
                <a:cs typeface="+mj-lt"/>
              </a:rPr>
              <a:t> !</a:t>
            </a:r>
          </a:p>
          <a:p>
            <a:pPr marL="0" indent="0">
              <a:buNone/>
            </a:pPr>
            <a:r>
              <a:rPr lang="en-US" sz="1600" b="1" dirty="0">
                <a:ea typeface="+mj-lt"/>
                <a:cs typeface="+mj-lt"/>
              </a:rPr>
              <a:t>Sign-Up for Counseling Center Webinars here : </a:t>
            </a:r>
            <a:r>
              <a:rPr lang="en-US" sz="1600" dirty="0">
                <a:hlinkClick r:id="rId2"/>
              </a:rPr>
              <a:t>https://counseling.umbc.edu/workshops/webinars/</a:t>
            </a:r>
            <a:endParaRPr lang="en-US" sz="1600" dirty="0"/>
          </a:p>
          <a:p>
            <a:pPr marL="0" indent="0">
              <a:buNone/>
            </a:pPr>
            <a:endParaRPr lang="en-US" sz="1600" dirty="0"/>
          </a:p>
        </p:txBody>
      </p:sp>
      <p:sp>
        <p:nvSpPr>
          <p:cNvPr id="2" name="Title 1"/>
          <p:cNvSpPr>
            <a:spLocks noGrp="1"/>
          </p:cNvSpPr>
          <p:nvPr>
            <p:ph type="title" idx="4294967295"/>
          </p:nvPr>
        </p:nvSpPr>
        <p:spPr>
          <a:xfrm>
            <a:off x="1080850" y="-71380"/>
            <a:ext cx="9995711" cy="848783"/>
          </a:xfrm>
        </p:spPr>
        <p:txBody>
          <a:bodyPr/>
          <a:lstStyle/>
          <a:p>
            <a:pPr algn="ctr"/>
            <a:r>
              <a:rPr lang="en-US" dirty="0"/>
              <a:t>Future Webinar Reminders</a:t>
            </a:r>
          </a:p>
        </p:txBody>
      </p:sp>
      <p:pic>
        <p:nvPicPr>
          <p:cNvPr id="6" name="Picture 5" descr="A screenshot of a social media post&#10;&#10;Description automatically generated">
            <a:extLst>
              <a:ext uri="{FF2B5EF4-FFF2-40B4-BE49-F238E27FC236}">
                <a16:creationId xmlns:a16="http://schemas.microsoft.com/office/drawing/2014/main" id="{A59EEBBA-95A9-43CC-8DDB-7EEE0115E7F5}"/>
              </a:ext>
            </a:extLst>
          </p:cNvPr>
          <p:cNvPicPr>
            <a:picLocks noChangeAspect="1"/>
          </p:cNvPicPr>
          <p:nvPr/>
        </p:nvPicPr>
        <p:blipFill>
          <a:blip r:embed="rId3"/>
          <a:stretch>
            <a:fillRect/>
          </a:stretch>
        </p:blipFill>
        <p:spPr>
          <a:xfrm>
            <a:off x="912238" y="1795305"/>
            <a:ext cx="10367524" cy="5062695"/>
          </a:xfrm>
          <a:prstGeom prst="rect">
            <a:avLst/>
          </a:prstGeom>
        </p:spPr>
      </p:pic>
    </p:spTree>
    <p:extLst>
      <p:ext uri="{BB962C8B-B14F-4D97-AF65-F5344CB8AC3E}">
        <p14:creationId xmlns:p14="http://schemas.microsoft.com/office/powerpoint/2010/main" val="772474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p:spPr>
        <p:txBody>
          <a:bodyPr>
            <a:normAutofit/>
          </a:bodyPr>
          <a:lstStyle/>
          <a:p>
            <a:r>
              <a:rPr lang="en-US" dirty="0"/>
              <a:t>Objectives</a:t>
            </a:r>
          </a:p>
        </p:txBody>
      </p:sp>
      <p:graphicFrame>
        <p:nvGraphicFramePr>
          <p:cNvPr id="14" name="Content Placeholder 2">
            <a:extLst>
              <a:ext uri="{FF2B5EF4-FFF2-40B4-BE49-F238E27FC236}">
                <a16:creationId xmlns:a16="http://schemas.microsoft.com/office/drawing/2014/main" id="{83F21687-0808-4960-A2EB-17F8633940B2}"/>
              </a:ext>
            </a:extLst>
          </p:cNvPr>
          <p:cNvGraphicFramePr>
            <a:graphicFrameLocks noGrp="1"/>
          </p:cNvGraphicFramePr>
          <p:nvPr>
            <p:ph idx="1"/>
            <p:extLst>
              <p:ext uri="{D42A27DB-BD31-4B8C-83A1-F6EECF244321}">
                <p14:modId xmlns:p14="http://schemas.microsoft.com/office/powerpoint/2010/main" val="437634608"/>
              </p:ext>
            </p:extLst>
          </p:nvPr>
        </p:nvGraphicFramePr>
        <p:xfrm>
          <a:off x="965201" y="2638425"/>
          <a:ext cx="10261600"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1011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context</a:t>
            </a:r>
          </a:p>
        </p:txBody>
      </p:sp>
      <p:sp>
        <p:nvSpPr>
          <p:cNvPr id="3" name="Content Placeholder 2"/>
          <p:cNvSpPr>
            <a:spLocks noGrp="1"/>
          </p:cNvSpPr>
          <p:nvPr>
            <p:ph idx="1"/>
          </p:nvPr>
        </p:nvSpPr>
        <p:spPr/>
        <p:txBody>
          <a:bodyPr>
            <a:noAutofit/>
          </a:bodyPr>
          <a:lstStyle/>
          <a:p>
            <a:r>
              <a:rPr lang="en-US" sz="2400" dirty="0"/>
              <a:t>You are not currently engaged in online distance learning.  You are engaged in emergency remote learning during a global public health crisis. </a:t>
            </a:r>
          </a:p>
          <a:p>
            <a:r>
              <a:rPr lang="en-US" sz="2400" dirty="0"/>
              <a:t>Your performance this semester may not be the same as it would be under normal circumstances. </a:t>
            </a:r>
          </a:p>
          <a:p>
            <a:r>
              <a:rPr lang="en-US" sz="2400" dirty="0"/>
              <a:t>Focus on what you can control and use the information discussed today to help. </a:t>
            </a:r>
          </a:p>
          <a:p>
            <a:r>
              <a:rPr lang="en-US" sz="2400" dirty="0"/>
              <a:t>The Counseling Center is also here to help! 410-455-2472</a:t>
            </a:r>
          </a:p>
          <a:p>
            <a:endParaRPr lang="en-US" sz="2400" dirty="0"/>
          </a:p>
        </p:txBody>
      </p:sp>
    </p:spTree>
    <p:extLst>
      <p:ext uri="{BB962C8B-B14F-4D97-AF65-F5344CB8AC3E}">
        <p14:creationId xmlns:p14="http://schemas.microsoft.com/office/powerpoint/2010/main" val="283076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AD465-A3E8-4759-950F-1BDFB2BAD626}"/>
              </a:ext>
            </a:extLst>
          </p:cNvPr>
          <p:cNvSpPr>
            <a:spLocks noGrp="1"/>
          </p:cNvSpPr>
          <p:nvPr>
            <p:ph type="title"/>
          </p:nvPr>
        </p:nvSpPr>
        <p:spPr/>
        <p:txBody>
          <a:bodyPr/>
          <a:lstStyle/>
          <a:p>
            <a:r>
              <a:rPr lang="en-US" dirty="0"/>
              <a:t>UMBC Counseling Center Resources</a:t>
            </a:r>
          </a:p>
        </p:txBody>
      </p:sp>
      <p:sp>
        <p:nvSpPr>
          <p:cNvPr id="3" name="Content Placeholder 2">
            <a:extLst>
              <a:ext uri="{FF2B5EF4-FFF2-40B4-BE49-F238E27FC236}">
                <a16:creationId xmlns:a16="http://schemas.microsoft.com/office/drawing/2014/main" id="{C866BAB9-6F95-43E5-9BBD-FE685E294E69}"/>
              </a:ext>
            </a:extLst>
          </p:cNvPr>
          <p:cNvSpPr>
            <a:spLocks noGrp="1"/>
          </p:cNvSpPr>
          <p:nvPr>
            <p:ph idx="1"/>
          </p:nvPr>
        </p:nvSpPr>
        <p:spPr>
          <a:xfrm>
            <a:off x="2231136" y="2530930"/>
            <a:ext cx="7729728" cy="3665764"/>
          </a:xfrm>
        </p:spPr>
        <p:txBody>
          <a:bodyPr>
            <a:normAutofit fontScale="92500" lnSpcReduction="10000"/>
          </a:bodyPr>
          <a:lstStyle/>
          <a:p>
            <a:pPr>
              <a:spcAft>
                <a:spcPts val="1600"/>
              </a:spcAft>
            </a:pPr>
            <a:r>
              <a:rPr lang="en-US" sz="2400" dirty="0">
                <a:solidFill>
                  <a:srgbClr val="000000"/>
                </a:solidFill>
              </a:rPr>
              <a:t>This workshop is not therapy.</a:t>
            </a:r>
          </a:p>
          <a:p>
            <a:pPr>
              <a:spcAft>
                <a:spcPts val="1600"/>
              </a:spcAft>
            </a:pPr>
            <a:r>
              <a:rPr lang="en-US" sz="2400" dirty="0">
                <a:solidFill>
                  <a:srgbClr val="000000"/>
                </a:solidFill>
              </a:rPr>
              <a:t>The counseling center is providing services remotely, including:</a:t>
            </a:r>
            <a:endParaRPr lang="en-US" sz="2400" dirty="0"/>
          </a:p>
          <a:p>
            <a:pPr lvl="1">
              <a:spcAft>
                <a:spcPts val="1600"/>
              </a:spcAft>
            </a:pPr>
            <a:r>
              <a:rPr lang="en-US" sz="2400" dirty="0">
                <a:solidFill>
                  <a:srgbClr val="000000"/>
                </a:solidFill>
              </a:rPr>
              <a:t>Individual support via phone and video</a:t>
            </a:r>
          </a:p>
          <a:p>
            <a:pPr lvl="1">
              <a:spcAft>
                <a:spcPts val="1600"/>
              </a:spcAft>
            </a:pPr>
            <a:r>
              <a:rPr lang="en-US" sz="2400" dirty="0">
                <a:solidFill>
                  <a:srgbClr val="000000"/>
                </a:solidFill>
              </a:rPr>
              <a:t>Tele-outreach through webinars and online workshops</a:t>
            </a:r>
          </a:p>
          <a:p>
            <a:pPr>
              <a:spcAft>
                <a:spcPts val="1600"/>
              </a:spcAft>
            </a:pPr>
            <a:r>
              <a:rPr lang="en-US" sz="2400" dirty="0">
                <a:solidFill>
                  <a:srgbClr val="000000"/>
                </a:solidFill>
              </a:rPr>
              <a:t>Please visit </a:t>
            </a:r>
            <a:r>
              <a:rPr lang="en-US" sz="2400" u="sng" dirty="0">
                <a:solidFill>
                  <a:srgbClr val="000000"/>
                </a:solidFill>
                <a:hlinkClick r:id="rId2">
                  <a:extLst>
                    <a:ext uri="{A12FA001-AC4F-418D-AE19-62706E023703}">
                      <ahyp:hlinkClr xmlns:ahyp="http://schemas.microsoft.com/office/drawing/2018/hyperlinkcolor" val="tx"/>
                    </a:ext>
                  </a:extLst>
                </a:hlinkClick>
              </a:rPr>
              <a:t>https://counseling.umbc.edu/</a:t>
            </a:r>
            <a:r>
              <a:rPr lang="en-US" sz="2400" dirty="0">
                <a:solidFill>
                  <a:srgbClr val="000000"/>
                </a:solidFill>
              </a:rPr>
              <a:t> for details</a:t>
            </a:r>
            <a:endParaRPr lang="en-US" sz="2400" dirty="0"/>
          </a:p>
          <a:p>
            <a:pPr>
              <a:spcAft>
                <a:spcPts val="1600"/>
              </a:spcAft>
            </a:pPr>
            <a:r>
              <a:rPr lang="en-US" sz="2400" dirty="0">
                <a:solidFill>
                  <a:srgbClr val="000000"/>
                </a:solidFill>
              </a:rPr>
              <a:t>Phone: 410-455-2472</a:t>
            </a:r>
            <a:endParaRPr lang="en-US" sz="2400" dirty="0"/>
          </a:p>
        </p:txBody>
      </p:sp>
    </p:spTree>
    <p:extLst>
      <p:ext uri="{BB962C8B-B14F-4D97-AF65-F5344CB8AC3E}">
        <p14:creationId xmlns:p14="http://schemas.microsoft.com/office/powerpoint/2010/main" val="152953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2" y="964692"/>
            <a:ext cx="5894832" cy="1188720"/>
          </a:xfrm>
        </p:spPr>
        <p:txBody>
          <a:bodyPr>
            <a:normAutofit/>
          </a:bodyPr>
          <a:lstStyle/>
          <a:p>
            <a:r>
              <a:rPr lang="en-US" dirty="0"/>
              <a:t>WHAT IS Test Anxiety ?</a:t>
            </a:r>
          </a:p>
        </p:txBody>
      </p:sp>
      <p:sp>
        <p:nvSpPr>
          <p:cNvPr id="3" name="Content Placeholder 2"/>
          <p:cNvSpPr>
            <a:spLocks noGrp="1"/>
          </p:cNvSpPr>
          <p:nvPr>
            <p:ph idx="1"/>
          </p:nvPr>
        </p:nvSpPr>
        <p:spPr>
          <a:xfrm>
            <a:off x="803243" y="2638044"/>
            <a:ext cx="5963317" cy="3263206"/>
          </a:xfrm>
        </p:spPr>
        <p:txBody>
          <a:bodyPr>
            <a:normAutofit/>
          </a:bodyPr>
          <a:lstStyle/>
          <a:p>
            <a:pPr marL="0" indent="0" algn="ctr">
              <a:buNone/>
            </a:pPr>
            <a:r>
              <a:rPr lang="en-US" sz="2800" dirty="0"/>
              <a:t>Psychological condition where the </a:t>
            </a:r>
            <a:r>
              <a:rPr lang="en-US" sz="2800" b="1" dirty="0"/>
              <a:t>person experiences distress before, during, or after taking an exam </a:t>
            </a:r>
            <a:r>
              <a:rPr lang="en-US" sz="2800" dirty="0"/>
              <a:t>to such an extent that this distress </a:t>
            </a:r>
            <a:r>
              <a:rPr lang="en-US" sz="2800" b="1" dirty="0"/>
              <a:t>impacts the person’s performance</a:t>
            </a:r>
            <a:r>
              <a:rPr lang="en-US" sz="2800" dirty="0"/>
              <a:t> or </a:t>
            </a:r>
            <a:r>
              <a:rPr lang="en-US" sz="2800" b="1" dirty="0"/>
              <a:t>interferes with their learning.</a:t>
            </a:r>
          </a:p>
          <a:p>
            <a:pPr marL="0" indent="0" algn="ctr">
              <a:buNone/>
            </a:pPr>
            <a:endParaRPr lang="en-US" b="1" dirty="0"/>
          </a:p>
        </p:txBody>
      </p:sp>
      <p:sp>
        <p:nvSpPr>
          <p:cNvPr id="10" name="Rectangle 9">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rain in head">
            <a:extLst>
              <a:ext uri="{FF2B5EF4-FFF2-40B4-BE49-F238E27FC236}">
                <a16:creationId xmlns:a16="http://schemas.microsoft.com/office/drawing/2014/main" id="{CC5DBEC3-25D1-4BCE-ABF2-466F908EEF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15890" y="1768763"/>
            <a:ext cx="3328416" cy="3328416"/>
          </a:xfrm>
          <a:prstGeom prst="rect">
            <a:avLst/>
          </a:prstGeom>
        </p:spPr>
      </p:pic>
    </p:spTree>
    <p:extLst>
      <p:ext uri="{BB962C8B-B14F-4D97-AF65-F5344CB8AC3E}">
        <p14:creationId xmlns:p14="http://schemas.microsoft.com/office/powerpoint/2010/main" val="930588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7B762-2067-488B-8CB5-35B6C6C3619B}"/>
              </a:ext>
            </a:extLst>
          </p:cNvPr>
          <p:cNvSpPr>
            <a:spLocks noGrp="1"/>
          </p:cNvSpPr>
          <p:nvPr>
            <p:ph type="title"/>
          </p:nvPr>
        </p:nvSpPr>
        <p:spPr>
          <a:xfrm>
            <a:off x="2231136" y="964692"/>
            <a:ext cx="7729728" cy="1188720"/>
          </a:xfrm>
        </p:spPr>
        <p:txBody>
          <a:bodyPr>
            <a:normAutofit/>
          </a:bodyPr>
          <a:lstStyle/>
          <a:p>
            <a:r>
              <a:rPr lang="en-US" dirty="0"/>
              <a:t>Your test preparation experience…</a:t>
            </a:r>
          </a:p>
        </p:txBody>
      </p:sp>
      <p:graphicFrame>
        <p:nvGraphicFramePr>
          <p:cNvPr id="26" name="Content Placeholder 2">
            <a:extLst>
              <a:ext uri="{FF2B5EF4-FFF2-40B4-BE49-F238E27FC236}">
                <a16:creationId xmlns:a16="http://schemas.microsoft.com/office/drawing/2014/main" id="{507FD64D-E3A5-43AC-B462-E67C86BFACC1}"/>
              </a:ext>
            </a:extLst>
          </p:cNvPr>
          <p:cNvGraphicFramePr>
            <a:graphicFrameLocks noGrp="1"/>
          </p:cNvGraphicFramePr>
          <p:nvPr>
            <p:ph idx="1"/>
            <p:extLst>
              <p:ext uri="{D42A27DB-BD31-4B8C-83A1-F6EECF244321}">
                <p14:modId xmlns:p14="http://schemas.microsoft.com/office/powerpoint/2010/main" val="503909006"/>
              </p:ext>
            </p:extLst>
          </p:nvPr>
        </p:nvGraphicFramePr>
        <p:xfrm>
          <a:off x="965200" y="2638425"/>
          <a:ext cx="10269927" cy="3717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5955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0426F9-6231-4F3C-845C-78740A0E6A5B}"/>
              </a:ext>
            </a:extLst>
          </p:cNvPr>
          <p:cNvSpPr>
            <a:spLocks noGrp="1"/>
          </p:cNvSpPr>
          <p:nvPr>
            <p:ph type="title"/>
          </p:nvPr>
        </p:nvSpPr>
        <p:spPr>
          <a:xfrm>
            <a:off x="643467" y="2443397"/>
            <a:ext cx="3363974" cy="1956216"/>
          </a:xfrm>
          <a:noFill/>
          <a:ln>
            <a:solidFill>
              <a:schemeClr val="bg1"/>
            </a:solidFill>
          </a:ln>
        </p:spPr>
        <p:txBody>
          <a:bodyPr wrap="square">
            <a:normAutofit/>
          </a:bodyPr>
          <a:lstStyle/>
          <a:p>
            <a:r>
              <a:rPr lang="en-US" dirty="0">
                <a:solidFill>
                  <a:schemeClr val="bg1"/>
                </a:solidFill>
              </a:rPr>
              <a:t>Test anxiety in your own words…</a:t>
            </a:r>
          </a:p>
        </p:txBody>
      </p:sp>
      <p:graphicFrame>
        <p:nvGraphicFramePr>
          <p:cNvPr id="5" name="Content Placeholder 2">
            <a:extLst>
              <a:ext uri="{FF2B5EF4-FFF2-40B4-BE49-F238E27FC236}">
                <a16:creationId xmlns:a16="http://schemas.microsoft.com/office/drawing/2014/main" id="{0AEB6710-5D71-4EE8-B4D1-5B1B4B88D632}"/>
              </a:ext>
            </a:extLst>
          </p:cNvPr>
          <p:cNvGraphicFramePr>
            <a:graphicFrameLocks noGrp="1"/>
          </p:cNvGraphicFramePr>
          <p:nvPr>
            <p:ph idx="1"/>
            <p:extLst>
              <p:ext uri="{D42A27DB-BD31-4B8C-83A1-F6EECF244321}">
                <p14:modId xmlns:p14="http://schemas.microsoft.com/office/powerpoint/2010/main" val="1010989407"/>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8428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42"/>
        <p:cNvGrpSpPr/>
        <p:nvPr/>
      </p:nvGrpSpPr>
      <p:grpSpPr>
        <a:xfrm>
          <a:off x="0" y="0"/>
          <a:ext cx="0" cy="0"/>
          <a:chOff x="0" y="0"/>
          <a:chExt cx="0" cy="0"/>
        </a:xfrm>
      </p:grpSpPr>
      <p:sp>
        <p:nvSpPr>
          <p:cNvPr id="85" name="Rectangle 84">
            <a:extLst>
              <a:ext uri="{FF2B5EF4-FFF2-40B4-BE49-F238E27FC236}">
                <a16:creationId xmlns:a16="http://schemas.microsoft.com/office/drawing/2014/main" id="{5FA21C72-692C-49FD-9EB4-DDDDDEBD4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Google Shape;144;p25"/>
          <p:cNvPicPr preferRelativeResize="0"/>
          <p:nvPr/>
        </p:nvPicPr>
        <p:blipFill>
          <a:blip r:embed="rId3"/>
          <a:stretch>
            <a:fillRect/>
          </a:stretch>
        </p:blipFill>
        <p:spPr>
          <a:xfrm>
            <a:off x="2487506" y="1271016"/>
            <a:ext cx="7672832" cy="4315968"/>
          </a:xfrm>
          <a:prstGeom prst="rect">
            <a:avLst/>
          </a:prstGeom>
          <a:noFill/>
        </p:spPr>
      </p:pic>
      <p:sp>
        <p:nvSpPr>
          <p:cNvPr id="87" name="Oval 86">
            <a:extLst>
              <a:ext uri="{FF2B5EF4-FFF2-40B4-BE49-F238E27FC236}">
                <a16:creationId xmlns:a16="http://schemas.microsoft.com/office/drawing/2014/main" id="{FBAF941A-6830-47A3-B63C-7C7B66AEA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Google Shape;143;p25"/>
          <p:cNvSpPr txBox="1">
            <a:spLocks noGrp="1"/>
          </p:cNvSpPr>
          <p:nvPr>
            <p:ph type="title"/>
          </p:nvPr>
        </p:nvSpPr>
        <p:spPr>
          <a:xfrm>
            <a:off x="796972" y="789110"/>
            <a:ext cx="1828800" cy="1828800"/>
          </a:xfrm>
          <a:prstGeom prst="ellipse">
            <a:avLst/>
          </a:prstGeom>
          <a:noFill/>
          <a:ln>
            <a:solidFill>
              <a:srgbClr val="FFFFFF"/>
            </a:solidFill>
          </a:ln>
        </p:spPr>
        <p:txBody>
          <a:bodyPr spcFirstLastPara="1" vert="horz" lIns="182880" tIns="182880" rIns="182880" bIns="182880" rtlCol="0" anchor="ctr" anchorCtr="0">
            <a:normAutofit/>
          </a:bodyPr>
          <a:lstStyle/>
          <a:p>
            <a:pPr>
              <a:spcBef>
                <a:spcPct val="0"/>
              </a:spcBef>
            </a:pPr>
            <a:r>
              <a:rPr lang="en-US" sz="1000">
                <a:solidFill>
                  <a:srgbClr val="FFFFFF"/>
                </a:solidFill>
              </a:rPr>
              <a:t>Some TEST ANXIETY can be beneficial</a:t>
            </a:r>
            <a:endParaRPr lang="en-US" sz="1000" dirty="0">
              <a:solidFill>
                <a:srgbClr val="FFFFFF"/>
              </a:solidFill>
            </a:endParaRPr>
          </a:p>
        </p:txBody>
      </p:sp>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1943</Words>
  <Application>Microsoft Office PowerPoint</Application>
  <PresentationFormat>Widescreen</PresentationFormat>
  <Paragraphs>239</Paragraphs>
  <Slides>26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Gill Sans MT</vt:lpstr>
      <vt:lpstr>Lato</vt:lpstr>
      <vt:lpstr>Wingdings</vt:lpstr>
      <vt:lpstr>Parcel</vt:lpstr>
      <vt:lpstr>I: Procrastination II: Stress Management III: Time Management  IV: Test Anxiety V:   Motivation VI: Getting Through Finals</vt:lpstr>
      <vt:lpstr>Let’s get to know each other…</vt:lpstr>
      <vt:lpstr>Objectives</vt:lpstr>
      <vt:lpstr>Current context</vt:lpstr>
      <vt:lpstr>UMBC Counseling Center Resources</vt:lpstr>
      <vt:lpstr>WHAT IS Test Anxiety ?</vt:lpstr>
      <vt:lpstr>Your test preparation experience…</vt:lpstr>
      <vt:lpstr>Test anxiety in your own words…</vt:lpstr>
      <vt:lpstr>Some TEST ANXIETY can be beneficial</vt:lpstr>
      <vt:lpstr>Symptoms of Test Anxiety</vt:lpstr>
      <vt:lpstr>Causes and Cures for test anxiety</vt:lpstr>
      <vt:lpstr>POLL: How do you feel distress around test?</vt:lpstr>
      <vt:lpstr>Learning about the test</vt:lpstr>
      <vt:lpstr>Reviewing the material</vt:lpstr>
      <vt:lpstr>Countering Negative Thoughts</vt:lpstr>
      <vt:lpstr>Myths vs. Facts</vt:lpstr>
      <vt:lpstr>Self-care</vt:lpstr>
      <vt:lpstr>Tension-Releasing Activities</vt:lpstr>
      <vt:lpstr>Tuning out Distractions</vt:lpstr>
      <vt:lpstr>Staying Focused</vt:lpstr>
      <vt:lpstr>Find an accountability partner for test prep</vt:lpstr>
      <vt:lpstr>POLL: One strategy that you can commit to today?</vt:lpstr>
      <vt:lpstr>Q &amp; A</vt:lpstr>
      <vt:lpstr>Resources</vt:lpstr>
      <vt:lpstr>Crisis Resources</vt:lpstr>
      <vt:lpstr>Future Webinar 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Procrastination II: Stress Management III: Time Management  IV: Test Anxiety V:   Motivation VI: Getting Through Finals</dc:title>
  <dc:creator>Ishita Arora</dc:creator>
  <cp:lastModifiedBy>Alayna Berkowitz</cp:lastModifiedBy>
  <cp:revision>3</cp:revision>
  <dcterms:created xsi:type="dcterms:W3CDTF">2020-04-29T05:55:15Z</dcterms:created>
  <dcterms:modified xsi:type="dcterms:W3CDTF">2020-04-29T16:57:50Z</dcterms:modified>
</cp:coreProperties>
</file>