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sldIdLst>
    <p:sldId id="264" r:id="rId2"/>
    <p:sldId id="275" r:id="rId3"/>
    <p:sldId id="325" r:id="rId4"/>
    <p:sldId id="2126" r:id="rId5"/>
    <p:sldId id="274" r:id="rId6"/>
    <p:sldId id="265" r:id="rId7"/>
    <p:sldId id="306" r:id="rId8"/>
    <p:sldId id="2127" r:id="rId9"/>
    <p:sldId id="257" r:id="rId10"/>
    <p:sldId id="258" r:id="rId11"/>
    <p:sldId id="2128" r:id="rId12"/>
    <p:sldId id="2129" r:id="rId13"/>
    <p:sldId id="2130" r:id="rId14"/>
    <p:sldId id="2131" r:id="rId15"/>
    <p:sldId id="2141" r:id="rId16"/>
    <p:sldId id="2132" r:id="rId17"/>
    <p:sldId id="2135" r:id="rId18"/>
    <p:sldId id="2136" r:id="rId19"/>
    <p:sldId id="2137" r:id="rId20"/>
    <p:sldId id="2138" r:id="rId21"/>
    <p:sldId id="2140" r:id="rId22"/>
    <p:sldId id="2139" r:id="rId23"/>
    <p:sldId id="2149" r:id="rId24"/>
    <p:sldId id="2143" r:id="rId25"/>
    <p:sldId id="2134" r:id="rId26"/>
    <p:sldId id="2142" r:id="rId27"/>
    <p:sldId id="2144" r:id="rId28"/>
    <p:sldId id="2145" r:id="rId29"/>
    <p:sldId id="2146" r:id="rId30"/>
    <p:sldId id="2147" r:id="rId31"/>
    <p:sldId id="2148" r:id="rId32"/>
    <p:sldId id="2150" r:id="rId33"/>
    <p:sldId id="2151" r:id="rId34"/>
    <p:sldId id="2133" r:id="rId35"/>
    <p:sldId id="215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6307"/>
    <a:srgbClr val="FBD4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D1892B-7E6B-46E1-9717-49BA2BAEF871}" v="14" dt="2022-12-02T11:21:59.6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3" autoAdjust="0"/>
    <p:restoredTop sz="94584"/>
  </p:normalViewPr>
  <p:slideViewPr>
    <p:cSldViewPr snapToGrid="0" snapToObjects="1" showGuides="1">
      <p:cViewPr varScale="1">
        <p:scale>
          <a:sx n="81" d="100"/>
          <a:sy n="81" d="100"/>
        </p:scale>
        <p:origin x="701" y="53"/>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Scarlett" userId="7855b074-b477-4c6c-aa96-f2dfff988aaf" providerId="ADAL" clId="{AED1892B-7E6B-46E1-9717-49BA2BAEF871}"/>
    <pc:docChg chg="custSel delSld modSld sldOrd">
      <pc:chgData name="Matthew Scarlett" userId="7855b074-b477-4c6c-aa96-f2dfff988aaf" providerId="ADAL" clId="{AED1892B-7E6B-46E1-9717-49BA2BAEF871}" dt="2022-12-02T11:22:59.983" v="318"/>
      <pc:docMkLst>
        <pc:docMk/>
      </pc:docMkLst>
      <pc:sldChg chg="modSp mod">
        <pc:chgData name="Matthew Scarlett" userId="7855b074-b477-4c6c-aa96-f2dfff988aaf" providerId="ADAL" clId="{AED1892B-7E6B-46E1-9717-49BA2BAEF871}" dt="2022-12-01T20:37:12.899" v="63" actId="14100"/>
        <pc:sldMkLst>
          <pc:docMk/>
          <pc:sldMk cId="1045201469" sldId="257"/>
        </pc:sldMkLst>
        <pc:spChg chg="mod">
          <ac:chgData name="Matthew Scarlett" userId="7855b074-b477-4c6c-aa96-f2dfff988aaf" providerId="ADAL" clId="{AED1892B-7E6B-46E1-9717-49BA2BAEF871}" dt="2022-12-01T20:37:12.899" v="63" actId="14100"/>
          <ac:spMkLst>
            <pc:docMk/>
            <pc:sldMk cId="1045201469" sldId="257"/>
            <ac:spMk id="9" creationId="{00000000-0000-0000-0000-000000000000}"/>
          </ac:spMkLst>
        </pc:spChg>
      </pc:sldChg>
      <pc:sldChg chg="modSp mod">
        <pc:chgData name="Matthew Scarlett" userId="7855b074-b477-4c6c-aa96-f2dfff988aaf" providerId="ADAL" clId="{AED1892B-7E6B-46E1-9717-49BA2BAEF871}" dt="2022-12-01T20:38:12.636" v="121" actId="207"/>
        <pc:sldMkLst>
          <pc:docMk/>
          <pc:sldMk cId="248204239" sldId="258"/>
        </pc:sldMkLst>
        <pc:spChg chg="mod">
          <ac:chgData name="Matthew Scarlett" userId="7855b074-b477-4c6c-aa96-f2dfff988aaf" providerId="ADAL" clId="{AED1892B-7E6B-46E1-9717-49BA2BAEF871}" dt="2022-12-01T20:37:50.401" v="119" actId="20577"/>
          <ac:spMkLst>
            <pc:docMk/>
            <pc:sldMk cId="248204239" sldId="258"/>
            <ac:spMk id="6" creationId="{00000000-0000-0000-0000-000000000000}"/>
          </ac:spMkLst>
        </pc:spChg>
        <pc:spChg chg="mod">
          <ac:chgData name="Matthew Scarlett" userId="7855b074-b477-4c6c-aa96-f2dfff988aaf" providerId="ADAL" clId="{AED1892B-7E6B-46E1-9717-49BA2BAEF871}" dt="2022-12-01T20:38:04.377" v="120" actId="207"/>
          <ac:spMkLst>
            <pc:docMk/>
            <pc:sldMk cId="248204239" sldId="258"/>
            <ac:spMk id="10" creationId="{1730F5F9-9B5F-4383-B631-2F6393E5802A}"/>
          </ac:spMkLst>
        </pc:spChg>
        <pc:spChg chg="mod">
          <ac:chgData name="Matthew Scarlett" userId="7855b074-b477-4c6c-aa96-f2dfff988aaf" providerId="ADAL" clId="{AED1892B-7E6B-46E1-9717-49BA2BAEF871}" dt="2022-12-01T20:38:12.636" v="121" actId="207"/>
          <ac:spMkLst>
            <pc:docMk/>
            <pc:sldMk cId="248204239" sldId="258"/>
            <ac:spMk id="11" creationId="{A19AE8E1-4AC7-4699-AC0A-88D7EBA2C4F3}"/>
          </ac:spMkLst>
        </pc:spChg>
      </pc:sldChg>
      <pc:sldChg chg="modSp mod ord">
        <pc:chgData name="Matthew Scarlett" userId="7855b074-b477-4c6c-aa96-f2dfff988aaf" providerId="ADAL" clId="{AED1892B-7E6B-46E1-9717-49BA2BAEF871}" dt="2022-12-02T11:19:15.637" v="305" actId="20577"/>
        <pc:sldMkLst>
          <pc:docMk/>
          <pc:sldMk cId="4226723408" sldId="265"/>
        </pc:sldMkLst>
        <pc:spChg chg="mod">
          <ac:chgData name="Matthew Scarlett" userId="7855b074-b477-4c6c-aa96-f2dfff988aaf" providerId="ADAL" clId="{AED1892B-7E6B-46E1-9717-49BA2BAEF871}" dt="2022-12-01T20:35:58.383" v="45" actId="14100"/>
          <ac:spMkLst>
            <pc:docMk/>
            <pc:sldMk cId="4226723408" sldId="265"/>
            <ac:spMk id="2" creationId="{00000000-0000-0000-0000-000000000000}"/>
          </ac:spMkLst>
        </pc:spChg>
        <pc:spChg chg="mod">
          <ac:chgData name="Matthew Scarlett" userId="7855b074-b477-4c6c-aa96-f2dfff988aaf" providerId="ADAL" clId="{AED1892B-7E6B-46E1-9717-49BA2BAEF871}" dt="2022-12-01T20:36:17.631" v="50" actId="1076"/>
          <ac:spMkLst>
            <pc:docMk/>
            <pc:sldMk cId="4226723408" sldId="265"/>
            <ac:spMk id="5" creationId="{00000000-0000-0000-0000-000000000000}"/>
          </ac:spMkLst>
        </pc:spChg>
        <pc:spChg chg="mod">
          <ac:chgData name="Matthew Scarlett" userId="7855b074-b477-4c6c-aa96-f2dfff988aaf" providerId="ADAL" clId="{AED1892B-7E6B-46E1-9717-49BA2BAEF871}" dt="2022-12-01T20:36:27.727" v="54" actId="1076"/>
          <ac:spMkLst>
            <pc:docMk/>
            <pc:sldMk cId="4226723408" sldId="265"/>
            <ac:spMk id="6" creationId="{00000000-0000-0000-0000-000000000000}"/>
          </ac:spMkLst>
        </pc:spChg>
        <pc:spChg chg="mod">
          <ac:chgData name="Matthew Scarlett" userId="7855b074-b477-4c6c-aa96-f2dfff988aaf" providerId="ADAL" clId="{AED1892B-7E6B-46E1-9717-49BA2BAEF871}" dt="2022-12-01T20:36:15.953" v="49" actId="1076"/>
          <ac:spMkLst>
            <pc:docMk/>
            <pc:sldMk cId="4226723408" sldId="265"/>
            <ac:spMk id="7" creationId="{00000000-0000-0000-0000-000000000000}"/>
          </ac:spMkLst>
        </pc:spChg>
        <pc:spChg chg="mod">
          <ac:chgData name="Matthew Scarlett" userId="7855b074-b477-4c6c-aa96-f2dfff988aaf" providerId="ADAL" clId="{AED1892B-7E6B-46E1-9717-49BA2BAEF871}" dt="2022-12-01T20:36:19.383" v="51" actId="1076"/>
          <ac:spMkLst>
            <pc:docMk/>
            <pc:sldMk cId="4226723408" sldId="265"/>
            <ac:spMk id="9" creationId="{00000000-0000-0000-0000-000000000000}"/>
          </ac:spMkLst>
        </pc:spChg>
        <pc:spChg chg="mod">
          <ac:chgData name="Matthew Scarlett" userId="7855b074-b477-4c6c-aa96-f2dfff988aaf" providerId="ADAL" clId="{AED1892B-7E6B-46E1-9717-49BA2BAEF871}" dt="2022-12-02T11:19:15.637" v="305" actId="20577"/>
          <ac:spMkLst>
            <pc:docMk/>
            <pc:sldMk cId="4226723408" sldId="265"/>
            <ac:spMk id="12" creationId="{00000000-0000-0000-0000-000000000000}"/>
          </ac:spMkLst>
        </pc:spChg>
        <pc:spChg chg="mod">
          <ac:chgData name="Matthew Scarlett" userId="7855b074-b477-4c6c-aa96-f2dfff988aaf" providerId="ADAL" clId="{AED1892B-7E6B-46E1-9717-49BA2BAEF871}" dt="2022-12-01T20:36:12.919" v="48" actId="14100"/>
          <ac:spMkLst>
            <pc:docMk/>
            <pc:sldMk cId="4226723408" sldId="265"/>
            <ac:spMk id="3075" creationId="{00000000-0000-0000-0000-000000000000}"/>
          </ac:spMkLst>
        </pc:spChg>
        <pc:grpChg chg="mod">
          <ac:chgData name="Matthew Scarlett" userId="7855b074-b477-4c6c-aa96-f2dfff988aaf" providerId="ADAL" clId="{AED1892B-7E6B-46E1-9717-49BA2BAEF871}" dt="2022-12-01T20:36:19.383" v="51" actId="1076"/>
          <ac:grpSpMkLst>
            <pc:docMk/>
            <pc:sldMk cId="4226723408" sldId="265"/>
            <ac:grpSpMk id="3" creationId="{00000000-0000-0000-0000-000000000000}"/>
          </ac:grpSpMkLst>
        </pc:grpChg>
        <pc:grpChg chg="mod">
          <ac:chgData name="Matthew Scarlett" userId="7855b074-b477-4c6c-aa96-f2dfff988aaf" providerId="ADAL" clId="{AED1892B-7E6B-46E1-9717-49BA2BAEF871}" dt="2022-12-01T20:36:22.470" v="53" actId="1076"/>
          <ac:grpSpMkLst>
            <pc:docMk/>
            <pc:sldMk cId="4226723408" sldId="265"/>
            <ac:grpSpMk id="4" creationId="{00000000-0000-0000-0000-000000000000}"/>
          </ac:grpSpMkLst>
        </pc:grpChg>
        <pc:grpChg chg="mod">
          <ac:chgData name="Matthew Scarlett" userId="7855b074-b477-4c6c-aa96-f2dfff988aaf" providerId="ADAL" clId="{AED1892B-7E6B-46E1-9717-49BA2BAEF871}" dt="2022-12-01T20:36:17.631" v="50" actId="1076"/>
          <ac:grpSpMkLst>
            <pc:docMk/>
            <pc:sldMk cId="4226723408" sldId="265"/>
            <ac:grpSpMk id="10" creationId="{00000000-0000-0000-0000-000000000000}"/>
          </ac:grpSpMkLst>
        </pc:grpChg>
        <pc:grpChg chg="mod">
          <ac:chgData name="Matthew Scarlett" userId="7855b074-b477-4c6c-aa96-f2dfff988aaf" providerId="ADAL" clId="{AED1892B-7E6B-46E1-9717-49BA2BAEF871}" dt="2022-12-01T20:36:15.953" v="49" actId="1076"/>
          <ac:grpSpMkLst>
            <pc:docMk/>
            <pc:sldMk cId="4226723408" sldId="265"/>
            <ac:grpSpMk id="13" creationId="{00000000-0000-0000-0000-000000000000}"/>
          </ac:grpSpMkLst>
        </pc:grpChg>
        <pc:picChg chg="mod">
          <ac:chgData name="Matthew Scarlett" userId="7855b074-b477-4c6c-aa96-f2dfff988aaf" providerId="ADAL" clId="{AED1892B-7E6B-46E1-9717-49BA2BAEF871}" dt="2022-12-01T20:36:20.823" v="52" actId="1076"/>
          <ac:picMkLst>
            <pc:docMk/>
            <pc:sldMk cId="4226723408" sldId="265"/>
            <ac:picMk id="24" creationId="{00000000-0000-0000-0000-000000000000}"/>
          </ac:picMkLst>
        </pc:picChg>
        <pc:picChg chg="mod">
          <ac:chgData name="Matthew Scarlett" userId="7855b074-b477-4c6c-aa96-f2dfff988aaf" providerId="ADAL" clId="{AED1892B-7E6B-46E1-9717-49BA2BAEF871}" dt="2022-12-01T20:36:17.631" v="50" actId="1076"/>
          <ac:picMkLst>
            <pc:docMk/>
            <pc:sldMk cId="4226723408" sldId="265"/>
            <ac:picMk id="4098" creationId="{00000000-0000-0000-0000-000000000000}"/>
          </ac:picMkLst>
        </pc:picChg>
        <pc:picChg chg="mod">
          <ac:chgData name="Matthew Scarlett" userId="7855b074-b477-4c6c-aa96-f2dfff988aaf" providerId="ADAL" clId="{AED1892B-7E6B-46E1-9717-49BA2BAEF871}" dt="2022-12-01T20:36:22.470" v="53" actId="1076"/>
          <ac:picMkLst>
            <pc:docMk/>
            <pc:sldMk cId="4226723408" sldId="265"/>
            <ac:picMk id="4099" creationId="{00000000-0000-0000-0000-000000000000}"/>
          </ac:picMkLst>
        </pc:picChg>
        <pc:picChg chg="mod">
          <ac:chgData name="Matthew Scarlett" userId="7855b074-b477-4c6c-aa96-f2dfff988aaf" providerId="ADAL" clId="{AED1892B-7E6B-46E1-9717-49BA2BAEF871}" dt="2022-12-01T20:36:15.953" v="49" actId="1076"/>
          <ac:picMkLst>
            <pc:docMk/>
            <pc:sldMk cId="4226723408" sldId="265"/>
            <ac:picMk id="4100" creationId="{00000000-0000-0000-0000-000000000000}"/>
          </ac:picMkLst>
        </pc:picChg>
        <pc:picChg chg="mod">
          <ac:chgData name="Matthew Scarlett" userId="7855b074-b477-4c6c-aa96-f2dfff988aaf" providerId="ADAL" clId="{AED1892B-7E6B-46E1-9717-49BA2BAEF871}" dt="2022-12-01T20:36:19.383" v="51" actId="1076"/>
          <ac:picMkLst>
            <pc:docMk/>
            <pc:sldMk cId="4226723408" sldId="265"/>
            <ac:picMk id="4103" creationId="{00000000-0000-0000-0000-000000000000}"/>
          </ac:picMkLst>
        </pc:picChg>
      </pc:sldChg>
      <pc:sldChg chg="modSp mod ord">
        <pc:chgData name="Matthew Scarlett" userId="7855b074-b477-4c6c-aa96-f2dfff988aaf" providerId="ADAL" clId="{AED1892B-7E6B-46E1-9717-49BA2BAEF871}" dt="2022-12-01T20:35:47.489" v="44" actId="20577"/>
        <pc:sldMkLst>
          <pc:docMk/>
          <pc:sldMk cId="0" sldId="274"/>
        </pc:sldMkLst>
        <pc:spChg chg="mod">
          <ac:chgData name="Matthew Scarlett" userId="7855b074-b477-4c6c-aa96-f2dfff988aaf" providerId="ADAL" clId="{AED1892B-7E6B-46E1-9717-49BA2BAEF871}" dt="2022-12-01T20:34:13.892" v="28" actId="20577"/>
          <ac:spMkLst>
            <pc:docMk/>
            <pc:sldMk cId="0" sldId="274"/>
            <ac:spMk id="2" creationId="{00000000-0000-0000-0000-000000000000}"/>
          </ac:spMkLst>
        </pc:spChg>
        <pc:spChg chg="mod">
          <ac:chgData name="Matthew Scarlett" userId="7855b074-b477-4c6c-aa96-f2dfff988aaf" providerId="ADAL" clId="{AED1892B-7E6B-46E1-9717-49BA2BAEF871}" dt="2022-12-01T20:35:47.489" v="44" actId="20577"/>
          <ac:spMkLst>
            <pc:docMk/>
            <pc:sldMk cId="0" sldId="274"/>
            <ac:spMk id="10" creationId="{A96DC12C-221E-4E33-A449-2ED0E3DBC2CF}"/>
          </ac:spMkLst>
        </pc:spChg>
      </pc:sldChg>
      <pc:sldChg chg="modSp mod">
        <pc:chgData name="Matthew Scarlett" userId="7855b074-b477-4c6c-aa96-f2dfff988aaf" providerId="ADAL" clId="{AED1892B-7E6B-46E1-9717-49BA2BAEF871}" dt="2022-12-01T20:36:52.232" v="59" actId="14100"/>
        <pc:sldMkLst>
          <pc:docMk/>
          <pc:sldMk cId="2497503778" sldId="306"/>
        </pc:sldMkLst>
        <pc:spChg chg="mod">
          <ac:chgData name="Matthew Scarlett" userId="7855b074-b477-4c6c-aa96-f2dfff988aaf" providerId="ADAL" clId="{AED1892B-7E6B-46E1-9717-49BA2BAEF871}" dt="2022-12-01T20:36:41.264" v="57" actId="14100"/>
          <ac:spMkLst>
            <pc:docMk/>
            <pc:sldMk cId="2497503778" sldId="306"/>
            <ac:spMk id="5" creationId="{00000000-0000-0000-0000-000000000000}"/>
          </ac:spMkLst>
        </pc:spChg>
        <pc:spChg chg="mod">
          <ac:chgData name="Matthew Scarlett" userId="7855b074-b477-4c6c-aa96-f2dfff988aaf" providerId="ADAL" clId="{AED1892B-7E6B-46E1-9717-49BA2BAEF871}" dt="2022-12-01T20:36:52.232" v="59" actId="14100"/>
          <ac:spMkLst>
            <pc:docMk/>
            <pc:sldMk cId="2497503778" sldId="306"/>
            <ac:spMk id="14339" creationId="{00000000-0000-0000-0000-000000000000}"/>
          </ac:spMkLst>
        </pc:spChg>
      </pc:sldChg>
      <pc:sldChg chg="modSp mod">
        <pc:chgData name="Matthew Scarlett" userId="7855b074-b477-4c6c-aa96-f2dfff988aaf" providerId="ADAL" clId="{AED1892B-7E6B-46E1-9717-49BA2BAEF871}" dt="2022-12-02T11:18:52.840" v="302" actId="20577"/>
        <pc:sldMkLst>
          <pc:docMk/>
          <pc:sldMk cId="3001423357" sldId="325"/>
        </pc:sldMkLst>
        <pc:spChg chg="mod">
          <ac:chgData name="Matthew Scarlett" userId="7855b074-b477-4c6c-aa96-f2dfff988aaf" providerId="ADAL" clId="{AED1892B-7E6B-46E1-9717-49BA2BAEF871}" dt="2022-12-01T20:33:35.089" v="22" actId="20577"/>
          <ac:spMkLst>
            <pc:docMk/>
            <pc:sldMk cId="3001423357" sldId="325"/>
            <ac:spMk id="4" creationId="{00000000-0000-0000-0000-000000000000}"/>
          </ac:spMkLst>
        </pc:spChg>
        <pc:spChg chg="mod">
          <ac:chgData name="Matthew Scarlett" userId="7855b074-b477-4c6c-aa96-f2dfff988aaf" providerId="ADAL" clId="{AED1892B-7E6B-46E1-9717-49BA2BAEF871}" dt="2022-12-02T11:18:52.840" v="302" actId="20577"/>
          <ac:spMkLst>
            <pc:docMk/>
            <pc:sldMk cId="3001423357" sldId="325"/>
            <ac:spMk id="6" creationId="{00000000-0000-0000-0000-000000000000}"/>
          </ac:spMkLst>
        </pc:spChg>
      </pc:sldChg>
      <pc:sldChg chg="modSp mod">
        <pc:chgData name="Matthew Scarlett" userId="7855b074-b477-4c6c-aa96-f2dfff988aaf" providerId="ADAL" clId="{AED1892B-7E6B-46E1-9717-49BA2BAEF871}" dt="2022-12-01T20:34:02.195" v="27" actId="14100"/>
        <pc:sldMkLst>
          <pc:docMk/>
          <pc:sldMk cId="1456116973" sldId="2126"/>
        </pc:sldMkLst>
        <pc:picChg chg="mod modCrop">
          <ac:chgData name="Matthew Scarlett" userId="7855b074-b477-4c6c-aa96-f2dfff988aaf" providerId="ADAL" clId="{AED1892B-7E6B-46E1-9717-49BA2BAEF871}" dt="2022-12-01T20:34:02.195" v="27" actId="14100"/>
          <ac:picMkLst>
            <pc:docMk/>
            <pc:sldMk cId="1456116973" sldId="2126"/>
            <ac:picMk id="9" creationId="{318B7570-E2C4-4E75-9CF4-45FD6A6D722D}"/>
          </ac:picMkLst>
        </pc:picChg>
      </pc:sldChg>
      <pc:sldChg chg="modSp mod">
        <pc:chgData name="Matthew Scarlett" userId="7855b074-b477-4c6c-aa96-f2dfff988aaf" providerId="ADAL" clId="{AED1892B-7E6B-46E1-9717-49BA2BAEF871}" dt="2022-12-01T20:37:06.459" v="61" actId="14100"/>
        <pc:sldMkLst>
          <pc:docMk/>
          <pc:sldMk cId="405501446" sldId="2127"/>
        </pc:sldMkLst>
        <pc:spChg chg="mod">
          <ac:chgData name="Matthew Scarlett" userId="7855b074-b477-4c6c-aa96-f2dfff988aaf" providerId="ADAL" clId="{AED1892B-7E6B-46E1-9717-49BA2BAEF871}" dt="2022-12-01T20:37:06.459" v="61" actId="14100"/>
          <ac:spMkLst>
            <pc:docMk/>
            <pc:sldMk cId="405501446" sldId="2127"/>
            <ac:spMk id="9" creationId="{00000000-0000-0000-0000-000000000000}"/>
          </ac:spMkLst>
        </pc:spChg>
      </pc:sldChg>
      <pc:sldChg chg="modSp mod">
        <pc:chgData name="Matthew Scarlett" userId="7855b074-b477-4c6c-aa96-f2dfff988aaf" providerId="ADAL" clId="{AED1892B-7E6B-46E1-9717-49BA2BAEF871}" dt="2022-12-01T20:38:48.873" v="153" actId="6549"/>
        <pc:sldMkLst>
          <pc:docMk/>
          <pc:sldMk cId="893460434" sldId="2129"/>
        </pc:sldMkLst>
        <pc:spChg chg="mod">
          <ac:chgData name="Matthew Scarlett" userId="7855b074-b477-4c6c-aa96-f2dfff988aaf" providerId="ADAL" clId="{AED1892B-7E6B-46E1-9717-49BA2BAEF871}" dt="2022-12-01T20:38:48.873" v="153" actId="6549"/>
          <ac:spMkLst>
            <pc:docMk/>
            <pc:sldMk cId="893460434" sldId="2129"/>
            <ac:spMk id="7" creationId="{07DC6BCE-3B97-4B99-BB7A-E3632D8FB3D8}"/>
          </ac:spMkLst>
        </pc:spChg>
        <pc:picChg chg="mod">
          <ac:chgData name="Matthew Scarlett" userId="7855b074-b477-4c6c-aa96-f2dfff988aaf" providerId="ADAL" clId="{AED1892B-7E6B-46E1-9717-49BA2BAEF871}" dt="2022-12-01T20:38:26.899" v="123" actId="14100"/>
          <ac:picMkLst>
            <pc:docMk/>
            <pc:sldMk cId="893460434" sldId="2129"/>
            <ac:picMk id="6" creationId="{95642BE4-5881-4C75-BC09-CB0153FA2CF5}"/>
          </ac:picMkLst>
        </pc:picChg>
      </pc:sldChg>
      <pc:sldChg chg="modSp mod">
        <pc:chgData name="Matthew Scarlett" userId="7855b074-b477-4c6c-aa96-f2dfff988aaf" providerId="ADAL" clId="{AED1892B-7E6B-46E1-9717-49BA2BAEF871}" dt="2022-12-02T11:20:09.997" v="306" actId="14100"/>
        <pc:sldMkLst>
          <pc:docMk/>
          <pc:sldMk cId="101745688" sldId="2131"/>
        </pc:sldMkLst>
        <pc:spChg chg="mod">
          <ac:chgData name="Matthew Scarlett" userId="7855b074-b477-4c6c-aa96-f2dfff988aaf" providerId="ADAL" clId="{AED1892B-7E6B-46E1-9717-49BA2BAEF871}" dt="2022-12-02T11:20:09.997" v="306" actId="14100"/>
          <ac:spMkLst>
            <pc:docMk/>
            <pc:sldMk cId="101745688" sldId="2131"/>
            <ac:spMk id="2" creationId="{E4B7F39C-6455-450A-B100-CEB741CE32B4}"/>
          </ac:spMkLst>
        </pc:spChg>
        <pc:spChg chg="mod">
          <ac:chgData name="Matthew Scarlett" userId="7855b074-b477-4c6c-aa96-f2dfff988aaf" providerId="ADAL" clId="{AED1892B-7E6B-46E1-9717-49BA2BAEF871}" dt="2022-12-01T20:39:13.083" v="159" actId="1076"/>
          <ac:spMkLst>
            <pc:docMk/>
            <pc:sldMk cId="101745688" sldId="2131"/>
            <ac:spMk id="7" creationId="{60F0E3E2-AA24-47DA-BD96-9BB7ED54142D}"/>
          </ac:spMkLst>
        </pc:spChg>
        <pc:picChg chg="mod">
          <ac:chgData name="Matthew Scarlett" userId="7855b074-b477-4c6c-aa96-f2dfff988aaf" providerId="ADAL" clId="{AED1892B-7E6B-46E1-9717-49BA2BAEF871}" dt="2022-12-01T20:39:24.275" v="160" actId="1440"/>
          <ac:picMkLst>
            <pc:docMk/>
            <pc:sldMk cId="101745688" sldId="2131"/>
            <ac:picMk id="6" creationId="{E32B3182-B8CE-49DD-8C3A-FB1275DAB7C3}"/>
          </ac:picMkLst>
        </pc:picChg>
      </pc:sldChg>
      <pc:sldChg chg="modSp mod">
        <pc:chgData name="Matthew Scarlett" userId="7855b074-b477-4c6c-aa96-f2dfff988aaf" providerId="ADAL" clId="{AED1892B-7E6B-46E1-9717-49BA2BAEF871}" dt="2022-12-01T20:39:42.255" v="163" actId="14100"/>
        <pc:sldMkLst>
          <pc:docMk/>
          <pc:sldMk cId="535274631" sldId="2132"/>
        </pc:sldMkLst>
        <pc:spChg chg="mod">
          <ac:chgData name="Matthew Scarlett" userId="7855b074-b477-4c6c-aa96-f2dfff988aaf" providerId="ADAL" clId="{AED1892B-7E6B-46E1-9717-49BA2BAEF871}" dt="2022-12-01T20:39:42.255" v="163" actId="14100"/>
          <ac:spMkLst>
            <pc:docMk/>
            <pc:sldMk cId="535274631" sldId="2132"/>
            <ac:spMk id="2" creationId="{FA1B6278-F6F4-484C-A2A2-DFFA46C73083}"/>
          </ac:spMkLst>
        </pc:spChg>
      </pc:sldChg>
      <pc:sldChg chg="modSp del mod">
        <pc:chgData name="Matthew Scarlett" userId="7855b074-b477-4c6c-aa96-f2dfff988aaf" providerId="ADAL" clId="{AED1892B-7E6B-46E1-9717-49BA2BAEF871}" dt="2022-12-02T11:21:42.838" v="310" actId="2696"/>
        <pc:sldMkLst>
          <pc:docMk/>
          <pc:sldMk cId="3078832880" sldId="2134"/>
        </pc:sldMkLst>
        <pc:spChg chg="mod">
          <ac:chgData name="Matthew Scarlett" userId="7855b074-b477-4c6c-aa96-f2dfff988aaf" providerId="ADAL" clId="{AED1892B-7E6B-46E1-9717-49BA2BAEF871}" dt="2022-12-01T20:40:05.344" v="166" actId="14100"/>
          <ac:spMkLst>
            <pc:docMk/>
            <pc:sldMk cId="3078832880" sldId="2134"/>
            <ac:spMk id="2" creationId="{C89F5959-F414-4879-A258-9E46EAB8152E}"/>
          </ac:spMkLst>
        </pc:spChg>
        <pc:grpChg chg="mod">
          <ac:chgData name="Matthew Scarlett" userId="7855b074-b477-4c6c-aa96-f2dfff988aaf" providerId="ADAL" clId="{AED1892B-7E6B-46E1-9717-49BA2BAEF871}" dt="2022-12-01T20:39:59.448" v="164" actId="14100"/>
          <ac:grpSpMkLst>
            <pc:docMk/>
            <pc:sldMk cId="3078832880" sldId="2134"/>
            <ac:grpSpMk id="6" creationId="{04283C47-34A4-4411-B637-553968A6269D}"/>
          </ac:grpSpMkLst>
        </pc:grpChg>
      </pc:sldChg>
      <pc:sldChg chg="ord">
        <pc:chgData name="Matthew Scarlett" userId="7855b074-b477-4c6c-aa96-f2dfff988aaf" providerId="ADAL" clId="{AED1892B-7E6B-46E1-9717-49BA2BAEF871}" dt="2022-12-02T11:22:59.983" v="318"/>
        <pc:sldMkLst>
          <pc:docMk/>
          <pc:sldMk cId="4018143706" sldId="2134"/>
        </pc:sldMkLst>
      </pc:sldChg>
      <pc:sldChg chg="modSp mod">
        <pc:chgData name="Matthew Scarlett" userId="7855b074-b477-4c6c-aa96-f2dfff988aaf" providerId="ADAL" clId="{AED1892B-7E6B-46E1-9717-49BA2BAEF871}" dt="2022-12-01T20:40:25.424" v="171" actId="14100"/>
        <pc:sldMkLst>
          <pc:docMk/>
          <pc:sldMk cId="1365331201" sldId="2135"/>
        </pc:sldMkLst>
        <pc:spChg chg="mod">
          <ac:chgData name="Matthew Scarlett" userId="7855b074-b477-4c6c-aa96-f2dfff988aaf" providerId="ADAL" clId="{AED1892B-7E6B-46E1-9717-49BA2BAEF871}" dt="2022-12-01T20:40:18.888" v="169" actId="403"/>
          <ac:spMkLst>
            <pc:docMk/>
            <pc:sldMk cId="1365331201" sldId="2135"/>
            <ac:spMk id="8" creationId="{BAC381BA-9BDA-4C34-B981-E2321CBFF28A}"/>
          </ac:spMkLst>
        </pc:spChg>
        <pc:picChg chg="mod">
          <ac:chgData name="Matthew Scarlett" userId="7855b074-b477-4c6c-aa96-f2dfff988aaf" providerId="ADAL" clId="{AED1892B-7E6B-46E1-9717-49BA2BAEF871}" dt="2022-12-01T20:40:25.424" v="171" actId="14100"/>
          <ac:picMkLst>
            <pc:docMk/>
            <pc:sldMk cId="1365331201" sldId="2135"/>
            <ac:picMk id="6" creationId="{617DC8CE-7C37-45F6-AD08-ABF5098C4C7A}"/>
          </ac:picMkLst>
        </pc:picChg>
        <pc:picChg chg="mod">
          <ac:chgData name="Matthew Scarlett" userId="7855b074-b477-4c6c-aa96-f2dfff988aaf" providerId="ADAL" clId="{AED1892B-7E6B-46E1-9717-49BA2BAEF871}" dt="2022-12-01T20:40:22.823" v="170" actId="14100"/>
          <ac:picMkLst>
            <pc:docMk/>
            <pc:sldMk cId="1365331201" sldId="2135"/>
            <ac:picMk id="7" creationId="{30E37A71-2925-4F30-9C5C-1AF4F049CD03}"/>
          </ac:picMkLst>
        </pc:picChg>
      </pc:sldChg>
      <pc:sldChg chg="modSp mod">
        <pc:chgData name="Matthew Scarlett" userId="7855b074-b477-4c6c-aa96-f2dfff988aaf" providerId="ADAL" clId="{AED1892B-7E6B-46E1-9717-49BA2BAEF871}" dt="2022-12-02T11:20:29.342" v="308" actId="14100"/>
        <pc:sldMkLst>
          <pc:docMk/>
          <pc:sldMk cId="307452676" sldId="2136"/>
        </pc:sldMkLst>
        <pc:spChg chg="mod">
          <ac:chgData name="Matthew Scarlett" userId="7855b074-b477-4c6c-aa96-f2dfff988aaf" providerId="ADAL" clId="{AED1892B-7E6B-46E1-9717-49BA2BAEF871}" dt="2022-12-01T20:40:39.696" v="173" actId="14100"/>
          <ac:spMkLst>
            <pc:docMk/>
            <pc:sldMk cId="307452676" sldId="2136"/>
            <ac:spMk id="2" creationId="{C89F5959-F414-4879-A258-9E46EAB8152E}"/>
          </ac:spMkLst>
        </pc:spChg>
        <pc:picChg chg="mod">
          <ac:chgData name="Matthew Scarlett" userId="7855b074-b477-4c6c-aa96-f2dfff988aaf" providerId="ADAL" clId="{AED1892B-7E6B-46E1-9717-49BA2BAEF871}" dt="2022-12-02T11:20:29.342" v="308" actId="14100"/>
          <ac:picMkLst>
            <pc:docMk/>
            <pc:sldMk cId="307452676" sldId="2136"/>
            <ac:picMk id="6" creationId="{B00DC088-BC9B-44B6-953E-4984B758240F}"/>
          </ac:picMkLst>
        </pc:picChg>
      </pc:sldChg>
      <pc:sldChg chg="modSp mod">
        <pc:chgData name="Matthew Scarlett" userId="7855b074-b477-4c6c-aa96-f2dfff988aaf" providerId="ADAL" clId="{AED1892B-7E6B-46E1-9717-49BA2BAEF871}" dt="2022-12-01T20:41:18.497" v="254" actId="20577"/>
        <pc:sldMkLst>
          <pc:docMk/>
          <pc:sldMk cId="1545720160" sldId="2137"/>
        </pc:sldMkLst>
        <pc:spChg chg="mod">
          <ac:chgData name="Matthew Scarlett" userId="7855b074-b477-4c6c-aa96-f2dfff988aaf" providerId="ADAL" clId="{AED1892B-7E6B-46E1-9717-49BA2BAEF871}" dt="2022-12-01T20:41:18.497" v="254" actId="20577"/>
          <ac:spMkLst>
            <pc:docMk/>
            <pc:sldMk cId="1545720160" sldId="2137"/>
            <ac:spMk id="2" creationId="{C89F5959-F414-4879-A258-9E46EAB8152E}"/>
          </ac:spMkLst>
        </pc:spChg>
      </pc:sldChg>
      <pc:sldChg chg="modSp mod">
        <pc:chgData name="Matthew Scarlett" userId="7855b074-b477-4c6c-aa96-f2dfff988aaf" providerId="ADAL" clId="{AED1892B-7E6B-46E1-9717-49BA2BAEF871}" dt="2022-12-01T20:41:40.555" v="257" actId="1076"/>
        <pc:sldMkLst>
          <pc:docMk/>
          <pc:sldMk cId="2481857048" sldId="2138"/>
        </pc:sldMkLst>
        <pc:picChg chg="mod">
          <ac:chgData name="Matthew Scarlett" userId="7855b074-b477-4c6c-aa96-f2dfff988aaf" providerId="ADAL" clId="{AED1892B-7E6B-46E1-9717-49BA2BAEF871}" dt="2022-12-01T20:41:40.555" v="257" actId="1076"/>
          <ac:picMkLst>
            <pc:docMk/>
            <pc:sldMk cId="2481857048" sldId="2138"/>
            <ac:picMk id="6" creationId="{023FC5F5-404A-47A7-86B1-98DA43D113B1}"/>
          </ac:picMkLst>
        </pc:picChg>
      </pc:sldChg>
      <pc:sldChg chg="modSp mod">
        <pc:chgData name="Matthew Scarlett" userId="7855b074-b477-4c6c-aa96-f2dfff988aaf" providerId="ADAL" clId="{AED1892B-7E6B-46E1-9717-49BA2BAEF871}" dt="2022-12-01T20:42:08.467" v="259" actId="14100"/>
        <pc:sldMkLst>
          <pc:docMk/>
          <pc:sldMk cId="1526039558" sldId="2139"/>
        </pc:sldMkLst>
        <pc:spChg chg="mod">
          <ac:chgData name="Matthew Scarlett" userId="7855b074-b477-4c6c-aa96-f2dfff988aaf" providerId="ADAL" clId="{AED1892B-7E6B-46E1-9717-49BA2BAEF871}" dt="2022-12-01T20:42:08.467" v="259" actId="14100"/>
          <ac:spMkLst>
            <pc:docMk/>
            <pc:sldMk cId="1526039558" sldId="2139"/>
            <ac:spMk id="8" creationId="{813777E6-F0E7-43B0-BAD4-289AE5D51412}"/>
          </ac:spMkLst>
        </pc:spChg>
      </pc:sldChg>
      <pc:sldChg chg="modSp mod ord">
        <pc:chgData name="Matthew Scarlett" userId="7855b074-b477-4c6c-aa96-f2dfff988aaf" providerId="ADAL" clId="{AED1892B-7E6B-46E1-9717-49BA2BAEF871}" dt="2022-12-01T20:42:44.828" v="269" actId="14100"/>
        <pc:sldMkLst>
          <pc:docMk/>
          <pc:sldMk cId="1210793790" sldId="2140"/>
        </pc:sldMkLst>
        <pc:spChg chg="mod">
          <ac:chgData name="Matthew Scarlett" userId="7855b074-b477-4c6c-aa96-f2dfff988aaf" providerId="ADAL" clId="{AED1892B-7E6B-46E1-9717-49BA2BAEF871}" dt="2022-12-01T20:42:18.355" v="262" actId="1076"/>
          <ac:spMkLst>
            <pc:docMk/>
            <pc:sldMk cId="1210793790" sldId="2140"/>
            <ac:spMk id="2" creationId="{C89F5959-F414-4879-A258-9E46EAB8152E}"/>
          </ac:spMkLst>
        </pc:spChg>
        <pc:spChg chg="mod">
          <ac:chgData name="Matthew Scarlett" userId="7855b074-b477-4c6c-aa96-f2dfff988aaf" providerId="ADAL" clId="{AED1892B-7E6B-46E1-9717-49BA2BAEF871}" dt="2022-12-01T20:42:29.131" v="266" actId="14100"/>
          <ac:spMkLst>
            <pc:docMk/>
            <pc:sldMk cId="1210793790" sldId="2140"/>
            <ac:spMk id="8" creationId="{B4BBCA9A-C3DE-40E4-A68F-42FE95CF32CC}"/>
          </ac:spMkLst>
        </pc:spChg>
        <pc:spChg chg="mod">
          <ac:chgData name="Matthew Scarlett" userId="7855b074-b477-4c6c-aa96-f2dfff988aaf" providerId="ADAL" clId="{AED1892B-7E6B-46E1-9717-49BA2BAEF871}" dt="2022-12-01T20:42:44.828" v="269" actId="14100"/>
          <ac:spMkLst>
            <pc:docMk/>
            <pc:sldMk cId="1210793790" sldId="2140"/>
            <ac:spMk id="9" creationId="{8EAEC482-977F-400A-AAA1-8DA27CF95D8C}"/>
          </ac:spMkLst>
        </pc:spChg>
        <pc:picChg chg="mod">
          <ac:chgData name="Matthew Scarlett" userId="7855b074-b477-4c6c-aa96-f2dfff988aaf" providerId="ADAL" clId="{AED1892B-7E6B-46E1-9717-49BA2BAEF871}" dt="2022-12-01T20:42:15.267" v="261" actId="14100"/>
          <ac:picMkLst>
            <pc:docMk/>
            <pc:sldMk cId="1210793790" sldId="2140"/>
            <ac:picMk id="7" creationId="{5D5D54EB-E201-47AE-9C5C-EE64A930ECEE}"/>
          </ac:picMkLst>
        </pc:picChg>
      </pc:sldChg>
      <pc:sldChg chg="modSp del mod">
        <pc:chgData name="Matthew Scarlett" userId="7855b074-b477-4c6c-aa96-f2dfff988aaf" providerId="ADAL" clId="{AED1892B-7E6B-46E1-9717-49BA2BAEF871}" dt="2022-12-02T11:21:29.146" v="309" actId="2696"/>
        <pc:sldMkLst>
          <pc:docMk/>
          <pc:sldMk cId="1421560916" sldId="2141"/>
        </pc:sldMkLst>
        <pc:spChg chg="mod">
          <ac:chgData name="Matthew Scarlett" userId="7855b074-b477-4c6c-aa96-f2dfff988aaf" providerId="ADAL" clId="{AED1892B-7E6B-46E1-9717-49BA2BAEF871}" dt="2022-12-01T20:42:54.211" v="270" actId="1076"/>
          <ac:spMkLst>
            <pc:docMk/>
            <pc:sldMk cId="1421560916" sldId="2141"/>
            <ac:spMk id="8" creationId="{5B3FD1E3-0B30-4273-A6FC-568A83AB0AFC}"/>
          </ac:spMkLst>
        </pc:spChg>
        <pc:spChg chg="mod">
          <ac:chgData name="Matthew Scarlett" userId="7855b074-b477-4c6c-aa96-f2dfff988aaf" providerId="ADAL" clId="{AED1892B-7E6B-46E1-9717-49BA2BAEF871}" dt="2022-12-01T20:43:03.763" v="273" actId="14100"/>
          <ac:spMkLst>
            <pc:docMk/>
            <pc:sldMk cId="1421560916" sldId="2141"/>
            <ac:spMk id="9" creationId="{79EC2FBA-DF06-405A-BF35-AD92AB61F0C6}"/>
          </ac:spMkLst>
        </pc:spChg>
        <pc:picChg chg="mod">
          <ac:chgData name="Matthew Scarlett" userId="7855b074-b477-4c6c-aa96-f2dfff988aaf" providerId="ADAL" clId="{AED1892B-7E6B-46E1-9717-49BA2BAEF871}" dt="2022-12-01T20:43:01.131" v="272" actId="1076"/>
          <ac:picMkLst>
            <pc:docMk/>
            <pc:sldMk cId="1421560916" sldId="2141"/>
            <ac:picMk id="14" creationId="{D4744BD9-5E25-4478-9174-2C33B49DEC2E}"/>
          </ac:picMkLst>
        </pc:picChg>
      </pc:sldChg>
      <pc:sldChg chg="modSp mod ord">
        <pc:chgData name="Matthew Scarlett" userId="7855b074-b477-4c6c-aa96-f2dfff988aaf" providerId="ADAL" clId="{AED1892B-7E6B-46E1-9717-49BA2BAEF871}" dt="2022-12-02T11:22:17.328" v="312"/>
        <pc:sldMkLst>
          <pc:docMk/>
          <pc:sldMk cId="1323199929" sldId="2143"/>
        </pc:sldMkLst>
        <pc:spChg chg="mod">
          <ac:chgData name="Matthew Scarlett" userId="7855b074-b477-4c6c-aa96-f2dfff988aaf" providerId="ADAL" clId="{AED1892B-7E6B-46E1-9717-49BA2BAEF871}" dt="2022-12-01T20:43:40.758" v="279" actId="14100"/>
          <ac:spMkLst>
            <pc:docMk/>
            <pc:sldMk cId="1323199929" sldId="2143"/>
            <ac:spMk id="2" creationId="{C89F5959-F414-4879-A258-9E46EAB8152E}"/>
          </ac:spMkLst>
        </pc:spChg>
        <pc:picChg chg="mod">
          <ac:chgData name="Matthew Scarlett" userId="7855b074-b477-4c6c-aa96-f2dfff988aaf" providerId="ADAL" clId="{AED1892B-7E6B-46E1-9717-49BA2BAEF871}" dt="2022-12-01T20:43:31.671" v="275" actId="14100"/>
          <ac:picMkLst>
            <pc:docMk/>
            <pc:sldMk cId="1323199929" sldId="2143"/>
            <ac:picMk id="6" creationId="{7A3A7619-B909-4444-B599-FAE5741BCB9B}"/>
          </ac:picMkLst>
        </pc:picChg>
      </pc:sldChg>
      <pc:sldChg chg="modSp mod">
        <pc:chgData name="Matthew Scarlett" userId="7855b074-b477-4c6c-aa96-f2dfff988aaf" providerId="ADAL" clId="{AED1892B-7E6B-46E1-9717-49BA2BAEF871}" dt="2022-12-01T20:44:38.911" v="281" actId="14100"/>
        <pc:sldMkLst>
          <pc:docMk/>
          <pc:sldMk cId="4230431984" sldId="2144"/>
        </pc:sldMkLst>
        <pc:spChg chg="mod">
          <ac:chgData name="Matthew Scarlett" userId="7855b074-b477-4c6c-aa96-f2dfff988aaf" providerId="ADAL" clId="{AED1892B-7E6B-46E1-9717-49BA2BAEF871}" dt="2022-12-01T20:44:38.911" v="281" actId="14100"/>
          <ac:spMkLst>
            <pc:docMk/>
            <pc:sldMk cId="4230431984" sldId="2144"/>
            <ac:spMk id="2" creationId="{C89F5959-F414-4879-A258-9E46EAB8152E}"/>
          </ac:spMkLst>
        </pc:spChg>
      </pc:sldChg>
      <pc:sldChg chg="modSp mod">
        <pc:chgData name="Matthew Scarlett" userId="7855b074-b477-4c6c-aa96-f2dfff988aaf" providerId="ADAL" clId="{AED1892B-7E6B-46E1-9717-49BA2BAEF871}" dt="2022-12-01T20:44:46.111" v="283" actId="14100"/>
        <pc:sldMkLst>
          <pc:docMk/>
          <pc:sldMk cId="2992211581" sldId="2145"/>
        </pc:sldMkLst>
        <pc:spChg chg="mod">
          <ac:chgData name="Matthew Scarlett" userId="7855b074-b477-4c6c-aa96-f2dfff988aaf" providerId="ADAL" clId="{AED1892B-7E6B-46E1-9717-49BA2BAEF871}" dt="2022-12-01T20:44:46.111" v="283" actId="14100"/>
          <ac:spMkLst>
            <pc:docMk/>
            <pc:sldMk cId="2992211581" sldId="2145"/>
            <ac:spMk id="2" creationId="{C89F5959-F414-4879-A258-9E46EAB8152E}"/>
          </ac:spMkLst>
        </pc:spChg>
      </pc:sldChg>
      <pc:sldChg chg="modSp mod">
        <pc:chgData name="Matthew Scarlett" userId="7855b074-b477-4c6c-aa96-f2dfff988aaf" providerId="ADAL" clId="{AED1892B-7E6B-46E1-9717-49BA2BAEF871}" dt="2022-12-01T20:44:56.183" v="285" actId="14100"/>
        <pc:sldMkLst>
          <pc:docMk/>
          <pc:sldMk cId="712125884" sldId="2146"/>
        </pc:sldMkLst>
        <pc:spChg chg="mod">
          <ac:chgData name="Matthew Scarlett" userId="7855b074-b477-4c6c-aa96-f2dfff988aaf" providerId="ADAL" clId="{AED1892B-7E6B-46E1-9717-49BA2BAEF871}" dt="2022-12-01T20:44:56.183" v="285" actId="14100"/>
          <ac:spMkLst>
            <pc:docMk/>
            <pc:sldMk cId="712125884" sldId="2146"/>
            <ac:spMk id="2" creationId="{C89F5959-F414-4879-A258-9E46EAB8152E}"/>
          </ac:spMkLst>
        </pc:spChg>
      </pc:sldChg>
      <pc:sldChg chg="modSp mod">
        <pc:chgData name="Matthew Scarlett" userId="7855b074-b477-4c6c-aa96-f2dfff988aaf" providerId="ADAL" clId="{AED1892B-7E6B-46E1-9717-49BA2BAEF871}" dt="2022-12-01T20:45:02.087" v="287" actId="14100"/>
        <pc:sldMkLst>
          <pc:docMk/>
          <pc:sldMk cId="2702425459" sldId="2147"/>
        </pc:sldMkLst>
        <pc:spChg chg="mod">
          <ac:chgData name="Matthew Scarlett" userId="7855b074-b477-4c6c-aa96-f2dfff988aaf" providerId="ADAL" clId="{AED1892B-7E6B-46E1-9717-49BA2BAEF871}" dt="2022-12-01T20:45:02.087" v="287" actId="14100"/>
          <ac:spMkLst>
            <pc:docMk/>
            <pc:sldMk cId="2702425459" sldId="2147"/>
            <ac:spMk id="2" creationId="{C89F5959-F414-4879-A258-9E46EAB8152E}"/>
          </ac:spMkLst>
        </pc:spChg>
      </pc:sldChg>
      <pc:sldChg chg="modSp mod ord">
        <pc:chgData name="Matthew Scarlett" userId="7855b074-b477-4c6c-aa96-f2dfff988aaf" providerId="ADAL" clId="{AED1892B-7E6B-46E1-9717-49BA2BAEF871}" dt="2022-12-02T11:22:52.558" v="316"/>
        <pc:sldMkLst>
          <pc:docMk/>
          <pc:sldMk cId="1722065353" sldId="2149"/>
        </pc:sldMkLst>
        <pc:spChg chg="mod">
          <ac:chgData name="Matthew Scarlett" userId="7855b074-b477-4c6c-aa96-f2dfff988aaf" providerId="ADAL" clId="{AED1892B-7E6B-46E1-9717-49BA2BAEF871}" dt="2022-12-01T20:45:09.655" v="289" actId="14100"/>
          <ac:spMkLst>
            <pc:docMk/>
            <pc:sldMk cId="1722065353" sldId="2149"/>
            <ac:spMk id="2" creationId="{C89F5959-F414-4879-A258-9E46EAB8152E}"/>
          </ac:spMkLst>
        </pc:spChg>
      </pc:sldChg>
      <pc:sldChg chg="modSp mod">
        <pc:chgData name="Matthew Scarlett" userId="7855b074-b477-4c6c-aa96-f2dfff988aaf" providerId="ADAL" clId="{AED1892B-7E6B-46E1-9717-49BA2BAEF871}" dt="2022-12-01T20:45:17.743" v="291" actId="14100"/>
        <pc:sldMkLst>
          <pc:docMk/>
          <pc:sldMk cId="3538869661" sldId="2150"/>
        </pc:sldMkLst>
        <pc:spChg chg="mod">
          <ac:chgData name="Matthew Scarlett" userId="7855b074-b477-4c6c-aa96-f2dfff988aaf" providerId="ADAL" clId="{AED1892B-7E6B-46E1-9717-49BA2BAEF871}" dt="2022-12-01T20:45:17.743" v="291" actId="14100"/>
          <ac:spMkLst>
            <pc:docMk/>
            <pc:sldMk cId="3538869661" sldId="2150"/>
            <ac:spMk id="2" creationId="{C89F5959-F414-4879-A258-9E46EAB8152E}"/>
          </ac:spMkLst>
        </pc:spChg>
      </pc:sldChg>
      <pc:sldChg chg="modSp mod">
        <pc:chgData name="Matthew Scarlett" userId="7855b074-b477-4c6c-aa96-f2dfff988aaf" providerId="ADAL" clId="{AED1892B-7E6B-46E1-9717-49BA2BAEF871}" dt="2022-12-01T20:45:32.236" v="293" actId="14100"/>
        <pc:sldMkLst>
          <pc:docMk/>
          <pc:sldMk cId="1765001362" sldId="2152"/>
        </pc:sldMkLst>
        <pc:spChg chg="mod">
          <ac:chgData name="Matthew Scarlett" userId="7855b074-b477-4c6c-aa96-f2dfff988aaf" providerId="ADAL" clId="{AED1892B-7E6B-46E1-9717-49BA2BAEF871}" dt="2022-12-01T20:45:32.236" v="293" actId="14100"/>
          <ac:spMkLst>
            <pc:docMk/>
            <pc:sldMk cId="1765001362" sldId="2152"/>
            <ac:spMk id="2" creationId="{C89F5959-F414-4879-A258-9E46EAB815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1BA796-63A1-F045-97D5-F508CC4261E6}" type="datetimeFigureOut">
              <a:rPr lang="en-US" smtClean="0"/>
              <a:t>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4C3724-80BB-2448-8FD5-7176EC8A4683}" type="slidenum">
              <a:rPr lang="en-US" smtClean="0"/>
              <a:t>‹#›</a:t>
            </a:fld>
            <a:endParaRPr lang="en-US"/>
          </a:p>
        </p:txBody>
      </p:sp>
    </p:spTree>
    <p:extLst>
      <p:ext uri="{BB962C8B-B14F-4D97-AF65-F5344CB8AC3E}">
        <p14:creationId xmlns:p14="http://schemas.microsoft.com/office/powerpoint/2010/main" val="3517189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17ADF-3252-4F92-92E2-7736B461ACE3}" type="slidenum">
              <a:rPr lang="en-US" smtClean="0"/>
              <a:pPr/>
              <a:t>1</a:t>
            </a:fld>
            <a:endParaRPr lang="en-US"/>
          </a:p>
        </p:txBody>
      </p:sp>
    </p:spTree>
    <p:extLst>
      <p:ext uri="{BB962C8B-B14F-4D97-AF65-F5344CB8AC3E}">
        <p14:creationId xmlns:p14="http://schemas.microsoft.com/office/powerpoint/2010/main" val="1189368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4C3724-80BB-2448-8FD5-7176EC8A4683}" type="slidenum">
              <a:rPr lang="en-US" smtClean="0"/>
              <a:t>4</a:t>
            </a:fld>
            <a:endParaRPr lang="en-US"/>
          </a:p>
        </p:txBody>
      </p:sp>
    </p:spTree>
    <p:extLst>
      <p:ext uri="{BB962C8B-B14F-4D97-AF65-F5344CB8AC3E}">
        <p14:creationId xmlns:p14="http://schemas.microsoft.com/office/powerpoint/2010/main" val="242332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50898" eaLnBrk="0" hangingPunct="0">
              <a:defRPr sz="1200">
                <a:solidFill>
                  <a:schemeClr val="tx1"/>
                </a:solidFill>
                <a:latin typeface="GillSans"/>
              </a:defRPr>
            </a:lvl1pPr>
            <a:lvl2pPr marL="755552" indent="-290597" algn="l" defTabSz="950898" eaLnBrk="0" hangingPunct="0">
              <a:defRPr sz="1200">
                <a:solidFill>
                  <a:schemeClr val="tx1"/>
                </a:solidFill>
                <a:latin typeface="GillSans"/>
              </a:defRPr>
            </a:lvl2pPr>
            <a:lvl3pPr marL="1162388" indent="-232478" algn="l" defTabSz="950898" eaLnBrk="0" hangingPunct="0">
              <a:defRPr sz="1200">
                <a:solidFill>
                  <a:schemeClr val="tx1"/>
                </a:solidFill>
                <a:latin typeface="GillSans"/>
              </a:defRPr>
            </a:lvl3pPr>
            <a:lvl4pPr marL="1627343" indent="-232478" algn="l" defTabSz="950898" eaLnBrk="0" hangingPunct="0">
              <a:defRPr sz="1200">
                <a:solidFill>
                  <a:schemeClr val="tx1"/>
                </a:solidFill>
                <a:latin typeface="GillSans"/>
              </a:defRPr>
            </a:lvl4pPr>
            <a:lvl5pPr marL="2092297" indent="-232478" algn="l" defTabSz="950898" eaLnBrk="0" hangingPunct="0">
              <a:defRPr sz="1200">
                <a:solidFill>
                  <a:schemeClr val="tx1"/>
                </a:solidFill>
                <a:latin typeface="GillSans"/>
              </a:defRPr>
            </a:lvl5pPr>
            <a:lvl6pPr marL="2557253" indent="-232478" defTabSz="950898" eaLnBrk="0" fontAlgn="base" hangingPunct="0">
              <a:spcBef>
                <a:spcPct val="0"/>
              </a:spcBef>
              <a:spcAft>
                <a:spcPct val="0"/>
              </a:spcAft>
              <a:defRPr sz="1200">
                <a:solidFill>
                  <a:schemeClr val="tx1"/>
                </a:solidFill>
                <a:latin typeface="GillSans"/>
              </a:defRPr>
            </a:lvl6pPr>
            <a:lvl7pPr marL="3022207" indent="-232478" defTabSz="950898" eaLnBrk="0" fontAlgn="base" hangingPunct="0">
              <a:spcBef>
                <a:spcPct val="0"/>
              </a:spcBef>
              <a:spcAft>
                <a:spcPct val="0"/>
              </a:spcAft>
              <a:defRPr sz="1200">
                <a:solidFill>
                  <a:schemeClr val="tx1"/>
                </a:solidFill>
                <a:latin typeface="GillSans"/>
              </a:defRPr>
            </a:lvl7pPr>
            <a:lvl8pPr marL="3487163" indent="-232478" defTabSz="950898" eaLnBrk="0" fontAlgn="base" hangingPunct="0">
              <a:spcBef>
                <a:spcPct val="0"/>
              </a:spcBef>
              <a:spcAft>
                <a:spcPct val="0"/>
              </a:spcAft>
              <a:defRPr sz="1200">
                <a:solidFill>
                  <a:schemeClr val="tx1"/>
                </a:solidFill>
                <a:latin typeface="GillSans"/>
              </a:defRPr>
            </a:lvl8pPr>
            <a:lvl9pPr marL="3952118" indent="-232478" defTabSz="950898" eaLnBrk="0" fontAlgn="base" hangingPunct="0">
              <a:spcBef>
                <a:spcPct val="0"/>
              </a:spcBef>
              <a:spcAft>
                <a:spcPct val="0"/>
              </a:spcAft>
              <a:defRPr sz="1200">
                <a:solidFill>
                  <a:schemeClr val="tx1"/>
                </a:solidFill>
                <a:latin typeface="GillSans"/>
              </a:defRPr>
            </a:lvl9pPr>
          </a:lstStyle>
          <a:p>
            <a:pPr algn="r" eaLnBrk="1" hangingPunct="1"/>
            <a:fld id="{8C027500-B42D-413C-89C4-AB7A5339E56C}" type="slidenum">
              <a:rPr lang="en-US" altLang="en-US" smtClean="0">
                <a:latin typeface="Arial Unicode MS" panose="020B0604020202020204" pitchFamily="34" charset="-128"/>
                <a:sym typeface="GillSans"/>
              </a:rPr>
              <a:pPr algn="r" eaLnBrk="1" hangingPunct="1"/>
              <a:t>6</a:t>
            </a:fld>
            <a:endParaRPr lang="en-US" altLang="en-US" dirty="0">
              <a:latin typeface="Arial Unicode MS" panose="020B0604020202020204" pitchFamily="34" charset="-128"/>
              <a:sym typeface="GillSans"/>
            </a:endParaRPr>
          </a:p>
        </p:txBody>
      </p:sp>
      <p:sp>
        <p:nvSpPr>
          <p:cNvPr id="48131" name="Rectangle 2"/>
          <p:cNvSpPr>
            <a:spLocks noGrp="1" noRot="1" noChangeAspect="1" noChangeArrowheads="1" noTextEdit="1"/>
          </p:cNvSpPr>
          <p:nvPr>
            <p:ph type="sldImg"/>
          </p:nvPr>
        </p:nvSpPr>
        <p:spPr>
          <a:xfrm>
            <a:off x="406400" y="696913"/>
            <a:ext cx="6197600" cy="3486150"/>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Unicode MS" panose="020B0604020202020204" pitchFamily="34" charset="-128"/>
            </a:endParaRPr>
          </a:p>
        </p:txBody>
      </p:sp>
    </p:spTree>
    <p:extLst>
      <p:ext uri="{BB962C8B-B14F-4D97-AF65-F5344CB8AC3E}">
        <p14:creationId xmlns:p14="http://schemas.microsoft.com/office/powerpoint/2010/main" val="377319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9288CB-1E74-406E-82B3-808CCDB10617}" type="slidenum">
              <a:rPr lang="en-US" smtClean="0"/>
              <a:pPr/>
              <a:t>7</a:t>
            </a:fld>
            <a:endParaRPr lang="en-US" dirty="0"/>
          </a:p>
        </p:txBody>
      </p:sp>
    </p:spTree>
    <p:extLst>
      <p:ext uri="{BB962C8B-B14F-4D97-AF65-F5344CB8AC3E}">
        <p14:creationId xmlns:p14="http://schemas.microsoft.com/office/powerpoint/2010/main" val="1055280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630074" y="0"/>
            <a:ext cx="8561926" cy="6858000"/>
          </a:xfrm>
          <a:prstGeom prst="rect">
            <a:avLst/>
          </a:prstGeom>
        </p:spPr>
      </p:pic>
      <p:sp>
        <p:nvSpPr>
          <p:cNvPr id="2" name="Title 1">
            <a:extLst>
              <a:ext uri="{FF2B5EF4-FFF2-40B4-BE49-F238E27FC236}">
                <a16:creationId xmlns:a16="http://schemas.microsoft.com/office/drawing/2014/main" id="{A2E489BC-0DC0-4849-BE9C-78594F7A4B18}"/>
              </a:ext>
            </a:extLst>
          </p:cNvPr>
          <p:cNvSpPr>
            <a:spLocks noGrp="1"/>
          </p:cNvSpPr>
          <p:nvPr>
            <p:ph type="ctrTitle"/>
          </p:nvPr>
        </p:nvSpPr>
        <p:spPr>
          <a:xfrm>
            <a:off x="434236" y="1196692"/>
            <a:ext cx="6755704" cy="2232308"/>
          </a:xfr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4F95FB3B-28C6-4645-9C6F-9080A5B6A1AC}"/>
              </a:ext>
            </a:extLst>
          </p:cNvPr>
          <p:cNvSpPr>
            <a:spLocks noGrp="1"/>
          </p:cNvSpPr>
          <p:nvPr>
            <p:ph type="subTitle" idx="1"/>
          </p:nvPr>
        </p:nvSpPr>
        <p:spPr>
          <a:xfrm>
            <a:off x="434236" y="3521075"/>
            <a:ext cx="6755704" cy="100754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Graphic 9">
            <a:extLst>
              <a:ext uri="{FF2B5EF4-FFF2-40B4-BE49-F238E27FC236}">
                <a16:creationId xmlns:a16="http://schemas.microsoft.com/office/drawing/2014/main" id="{AB0B3D8D-988B-C544-99EA-E07C1A7DD8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7787" y="70087"/>
            <a:ext cx="2530257" cy="8796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300" y="6145354"/>
            <a:ext cx="1655298" cy="695042"/>
          </a:xfrm>
          <a:prstGeom prst="rect">
            <a:avLst/>
          </a:prstGeom>
        </p:spPr>
      </p:pic>
      <p:sp>
        <p:nvSpPr>
          <p:cNvPr id="11" name="Footer Placeholder 7">
            <a:extLst>
              <a:ext uri="{FF2B5EF4-FFF2-40B4-BE49-F238E27FC236}">
                <a16:creationId xmlns:a16="http://schemas.microsoft.com/office/drawing/2014/main" id="{29BD5B50-E2F2-1E45-A446-52D7725204CE}"/>
              </a:ext>
            </a:extLst>
          </p:cNvPr>
          <p:cNvSpPr>
            <a:spLocks noGrp="1"/>
          </p:cNvSpPr>
          <p:nvPr>
            <p:ph type="ftr" sz="quarter" idx="3"/>
          </p:nvPr>
        </p:nvSpPr>
        <p:spPr>
          <a:xfrm>
            <a:off x="4038600" y="6595872"/>
            <a:ext cx="4114800" cy="262127"/>
          </a:xfrm>
          <a:prstGeom prst="rect">
            <a:avLst/>
          </a:prstGeom>
        </p:spPr>
        <p:txBody>
          <a:bodyPr/>
          <a:lstStyle>
            <a:lvl1pPr algn="ctr">
              <a:defRPr sz="1200">
                <a:solidFill>
                  <a:schemeClr val="bg1"/>
                </a:solidFill>
              </a:defRPr>
            </a:lvl1pPr>
          </a:lstStyle>
          <a:p>
            <a:r>
              <a:rPr lang="en-US"/>
              <a:t>Axient Company Proprietary</a:t>
            </a:r>
            <a:endParaRPr lang="en-US" dirty="0"/>
          </a:p>
        </p:txBody>
      </p:sp>
      <p:sp>
        <p:nvSpPr>
          <p:cNvPr id="12" name="Slide Number Placeholder 8">
            <a:extLst>
              <a:ext uri="{FF2B5EF4-FFF2-40B4-BE49-F238E27FC236}">
                <a16:creationId xmlns:a16="http://schemas.microsoft.com/office/drawing/2014/main" id="{445B520C-F345-1F4F-BF3B-5CBE2C001E1D}"/>
              </a:ext>
            </a:extLst>
          </p:cNvPr>
          <p:cNvSpPr>
            <a:spLocks noGrp="1"/>
          </p:cNvSpPr>
          <p:nvPr>
            <p:ph type="sldNum" sz="quarter" idx="4"/>
          </p:nvPr>
        </p:nvSpPr>
        <p:spPr>
          <a:xfrm>
            <a:off x="11353800" y="6595871"/>
            <a:ext cx="838200" cy="262127"/>
          </a:xfrm>
          <a:prstGeom prst="rect">
            <a:avLst/>
          </a:prstGeom>
        </p:spPr>
        <p:txBody>
          <a:bodyPr/>
          <a:lstStyle>
            <a:lvl1pPr algn="r">
              <a:defRPr sz="1200">
                <a:solidFill>
                  <a:schemeClr val="bg1"/>
                </a:solidFill>
                <a:latin typeface="+mn-lt"/>
              </a:defRPr>
            </a:lvl1pPr>
          </a:lstStyle>
          <a:p>
            <a:fld id="{54DAC3B2-AAC7-A94B-8340-24B6B1A3CD0B}" type="slidenum">
              <a:rPr lang="en-US" smtClean="0"/>
              <a:pPr/>
              <a:t>‹#›</a:t>
            </a:fld>
            <a:endParaRPr lang="en-US" dirty="0"/>
          </a:p>
        </p:txBody>
      </p:sp>
    </p:spTree>
    <p:extLst>
      <p:ext uri="{BB962C8B-B14F-4D97-AF65-F5344CB8AC3E}">
        <p14:creationId xmlns:p14="http://schemas.microsoft.com/office/powerpoint/2010/main" val="3776611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2F11E8D-6773-E847-8A2C-A94E01053979}"/>
              </a:ext>
            </a:extLst>
          </p:cNvPr>
          <p:cNvSpPr>
            <a:spLocks noGrp="1"/>
          </p:cNvSpPr>
          <p:nvPr>
            <p:ph type="pic" sz="quarter" idx="13"/>
          </p:nvPr>
        </p:nvSpPr>
        <p:spPr>
          <a:xfrm>
            <a:off x="7747547" y="-1"/>
            <a:ext cx="4444453" cy="6858000"/>
          </a:xfrm>
          <a:custGeom>
            <a:avLst/>
            <a:gdLst>
              <a:gd name="connsiteX0" fmla="*/ 0 w 4457700"/>
              <a:gd name="connsiteY0" fmla="*/ 4753627 h 4753627"/>
              <a:gd name="connsiteX1" fmla="*/ 852491 w 4457700"/>
              <a:gd name="connsiteY1" fmla="*/ 0 h 4753627"/>
              <a:gd name="connsiteX2" fmla="*/ 3605209 w 4457700"/>
              <a:gd name="connsiteY2" fmla="*/ 0 h 4753627"/>
              <a:gd name="connsiteX3" fmla="*/ 4457700 w 4457700"/>
              <a:gd name="connsiteY3" fmla="*/ 4753627 h 4753627"/>
              <a:gd name="connsiteX4" fmla="*/ 0 w 4457700"/>
              <a:gd name="connsiteY4" fmla="*/ 4753627 h 4753627"/>
              <a:gd name="connsiteX0" fmla="*/ 0 w 4457700"/>
              <a:gd name="connsiteY0" fmla="*/ 4753627 h 4753627"/>
              <a:gd name="connsiteX1" fmla="*/ 25773 w 4457700"/>
              <a:gd name="connsiteY1" fmla="*/ 513567 h 4753627"/>
              <a:gd name="connsiteX2" fmla="*/ 3605209 w 4457700"/>
              <a:gd name="connsiteY2" fmla="*/ 0 h 4753627"/>
              <a:gd name="connsiteX3" fmla="*/ 4457700 w 4457700"/>
              <a:gd name="connsiteY3" fmla="*/ 4753627 h 4753627"/>
              <a:gd name="connsiteX4" fmla="*/ 0 w 4457700"/>
              <a:gd name="connsiteY4" fmla="*/ 4753627 h 4753627"/>
              <a:gd name="connsiteX0" fmla="*/ 0 w 4469505"/>
              <a:gd name="connsiteY0" fmla="*/ 6858000 h 6858000"/>
              <a:gd name="connsiteX1" fmla="*/ 25773 w 4469505"/>
              <a:gd name="connsiteY1" fmla="*/ 2617940 h 6858000"/>
              <a:gd name="connsiteX2" fmla="*/ 4469505 w 4469505"/>
              <a:gd name="connsiteY2" fmla="*/ 0 h 6858000"/>
              <a:gd name="connsiteX3" fmla="*/ 4457700 w 4469505"/>
              <a:gd name="connsiteY3" fmla="*/ 6858000 h 6858000"/>
              <a:gd name="connsiteX4" fmla="*/ 0 w 4469505"/>
              <a:gd name="connsiteY4" fmla="*/ 6858000 h 6858000"/>
              <a:gd name="connsiteX0" fmla="*/ 0 w 4444453"/>
              <a:gd name="connsiteY0" fmla="*/ 4177430 h 6858000"/>
              <a:gd name="connsiteX1" fmla="*/ 721 w 4444453"/>
              <a:gd name="connsiteY1" fmla="*/ 2617940 h 6858000"/>
              <a:gd name="connsiteX2" fmla="*/ 4444453 w 4444453"/>
              <a:gd name="connsiteY2" fmla="*/ 0 h 6858000"/>
              <a:gd name="connsiteX3" fmla="*/ 4432648 w 4444453"/>
              <a:gd name="connsiteY3" fmla="*/ 6858000 h 6858000"/>
              <a:gd name="connsiteX4" fmla="*/ 0 w 4444453"/>
              <a:gd name="connsiteY4" fmla="*/ 41774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453" h="6858000">
                <a:moveTo>
                  <a:pt x="0" y="4177430"/>
                </a:moveTo>
                <a:cubicBezTo>
                  <a:pt x="240" y="3657600"/>
                  <a:pt x="481" y="3137770"/>
                  <a:pt x="721" y="2617940"/>
                </a:cubicBezTo>
                <a:lnTo>
                  <a:pt x="4444453" y="0"/>
                </a:lnTo>
                <a:lnTo>
                  <a:pt x="4432648" y="6858000"/>
                </a:lnTo>
                <a:lnTo>
                  <a:pt x="0" y="4177430"/>
                </a:lnTo>
                <a:close/>
              </a:path>
            </a:pathLst>
          </a:custGeo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FB8249C4-8EB0-3B4F-8C67-BECD017DE2BD}"/>
              </a:ext>
            </a:extLst>
          </p:cNvPr>
          <p:cNvSpPr>
            <a:spLocks noGrp="1"/>
          </p:cNvSpPr>
          <p:nvPr>
            <p:ph type="title"/>
          </p:nvPr>
        </p:nvSpPr>
        <p:spPr>
          <a:xfrm>
            <a:off x="838200" y="773829"/>
            <a:ext cx="6376792" cy="107289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83CE28E-3701-2149-B34C-F78DB6E30CD4}"/>
              </a:ext>
            </a:extLst>
          </p:cNvPr>
          <p:cNvSpPr>
            <a:spLocks noGrp="1"/>
          </p:cNvSpPr>
          <p:nvPr>
            <p:ph sz="half" idx="1"/>
          </p:nvPr>
        </p:nvSpPr>
        <p:spPr>
          <a:xfrm>
            <a:off x="838200" y="1954059"/>
            <a:ext cx="6376792" cy="42229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9BD5B50-E2F2-1E45-A446-52D7725204CE}"/>
              </a:ext>
            </a:extLst>
          </p:cNvPr>
          <p:cNvSpPr>
            <a:spLocks noGrp="1"/>
          </p:cNvSpPr>
          <p:nvPr>
            <p:ph type="ftr" sz="quarter" idx="11"/>
          </p:nvPr>
        </p:nvSpPr>
        <p:spPr>
          <a:xfrm>
            <a:off x="4038600" y="6595872"/>
            <a:ext cx="4114800" cy="262127"/>
          </a:xfrm>
          <a:prstGeom prst="rect">
            <a:avLst/>
          </a:prstGeom>
        </p:spPr>
        <p:txBody>
          <a:bodyPr/>
          <a:lstStyle>
            <a:lvl1pPr algn="ctr">
              <a:defRPr sz="1200"/>
            </a:lvl1pPr>
          </a:lstStyle>
          <a:p>
            <a:r>
              <a:rPr lang="en-US"/>
              <a:t>Axient Company Proprietary</a:t>
            </a:r>
          </a:p>
        </p:txBody>
      </p:sp>
      <p:sp>
        <p:nvSpPr>
          <p:cNvPr id="9" name="Slide Number Placeholder 8">
            <a:extLst>
              <a:ext uri="{FF2B5EF4-FFF2-40B4-BE49-F238E27FC236}">
                <a16:creationId xmlns:a16="http://schemas.microsoft.com/office/drawing/2014/main" id="{445B520C-F345-1F4F-BF3B-5CBE2C001E1D}"/>
              </a:ext>
            </a:extLst>
          </p:cNvPr>
          <p:cNvSpPr>
            <a:spLocks noGrp="1"/>
          </p:cNvSpPr>
          <p:nvPr>
            <p:ph type="sldNum" sz="quarter" idx="12"/>
          </p:nvPr>
        </p:nvSpPr>
        <p:spPr>
          <a:xfrm>
            <a:off x="11353800" y="6595871"/>
            <a:ext cx="838200" cy="262127"/>
          </a:xfrm>
          <a:prstGeom prst="rect">
            <a:avLst/>
          </a:prstGeom>
        </p:spPr>
        <p:txBody>
          <a:bodyPr/>
          <a:lstStyle>
            <a:lvl1pPr>
              <a:defRPr>
                <a:latin typeface="+mn-lt"/>
              </a:defRPr>
            </a:lvl1pPr>
          </a:lstStyle>
          <a:p>
            <a:fld id="{54DAC3B2-AAC7-A94B-8340-24B6B1A3CD0B}" type="slidenum">
              <a:rPr lang="en-US" smtClean="0"/>
              <a:pPr/>
              <a:t>‹#›</a:t>
            </a:fld>
            <a:endParaRPr lang="en-US"/>
          </a:p>
        </p:txBody>
      </p:sp>
    </p:spTree>
    <p:extLst>
      <p:ext uri="{BB962C8B-B14F-4D97-AF65-F5344CB8AC3E}">
        <p14:creationId xmlns:p14="http://schemas.microsoft.com/office/powerpoint/2010/main" val="247488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44C5-3AB7-384F-8065-264C7910217A}"/>
              </a:ext>
            </a:extLst>
          </p:cNvPr>
          <p:cNvSpPr>
            <a:spLocks noGrp="1"/>
          </p:cNvSpPr>
          <p:nvPr>
            <p:ph type="title"/>
          </p:nvPr>
        </p:nvSpPr>
        <p:spPr>
          <a:xfrm>
            <a:off x="839788" y="668337"/>
            <a:ext cx="10515600" cy="1189038"/>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14E1F7-B584-774A-A70B-BC83156D4E90}"/>
              </a:ext>
            </a:extLst>
          </p:cNvPr>
          <p:cNvSpPr>
            <a:spLocks noGrp="1"/>
          </p:cNvSpPr>
          <p:nvPr>
            <p:ph type="body" idx="1"/>
          </p:nvPr>
        </p:nvSpPr>
        <p:spPr>
          <a:xfrm>
            <a:off x="839788" y="1857375"/>
            <a:ext cx="5157787"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6964A89-A797-5B4F-9704-F822873A22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1097C6-E076-034A-8CCB-19A59394A591}"/>
              </a:ext>
            </a:extLst>
          </p:cNvPr>
          <p:cNvSpPr>
            <a:spLocks noGrp="1"/>
          </p:cNvSpPr>
          <p:nvPr>
            <p:ph type="body" sz="quarter" idx="3"/>
          </p:nvPr>
        </p:nvSpPr>
        <p:spPr>
          <a:xfrm>
            <a:off x="6172200" y="1857375"/>
            <a:ext cx="5183188"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709C3D-EDC6-C140-990A-EE8155BD7B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7">
            <a:extLst>
              <a:ext uri="{FF2B5EF4-FFF2-40B4-BE49-F238E27FC236}">
                <a16:creationId xmlns:a16="http://schemas.microsoft.com/office/drawing/2014/main" id="{29BD5B50-E2F2-1E45-A446-52D7725204CE}"/>
              </a:ext>
            </a:extLst>
          </p:cNvPr>
          <p:cNvSpPr>
            <a:spLocks noGrp="1"/>
          </p:cNvSpPr>
          <p:nvPr>
            <p:ph type="ftr" sz="quarter" idx="11"/>
          </p:nvPr>
        </p:nvSpPr>
        <p:spPr>
          <a:xfrm>
            <a:off x="4038600" y="6595872"/>
            <a:ext cx="4114800" cy="262127"/>
          </a:xfrm>
          <a:prstGeom prst="rect">
            <a:avLst/>
          </a:prstGeom>
        </p:spPr>
        <p:txBody>
          <a:bodyPr/>
          <a:lstStyle>
            <a:lvl1pPr algn="ctr">
              <a:defRPr sz="1200"/>
            </a:lvl1pPr>
          </a:lstStyle>
          <a:p>
            <a:r>
              <a:rPr lang="en-US"/>
              <a:t>Axient Company Proprietary</a:t>
            </a:r>
          </a:p>
        </p:txBody>
      </p:sp>
      <p:sp>
        <p:nvSpPr>
          <p:cNvPr id="11" name="Slide Number Placeholder 8">
            <a:extLst>
              <a:ext uri="{FF2B5EF4-FFF2-40B4-BE49-F238E27FC236}">
                <a16:creationId xmlns:a16="http://schemas.microsoft.com/office/drawing/2014/main" id="{445B520C-F345-1F4F-BF3B-5CBE2C001E1D}"/>
              </a:ext>
            </a:extLst>
          </p:cNvPr>
          <p:cNvSpPr>
            <a:spLocks noGrp="1"/>
          </p:cNvSpPr>
          <p:nvPr>
            <p:ph type="sldNum" sz="quarter" idx="12"/>
          </p:nvPr>
        </p:nvSpPr>
        <p:spPr>
          <a:xfrm>
            <a:off x="11353800" y="6595871"/>
            <a:ext cx="838200" cy="262127"/>
          </a:xfrm>
          <a:prstGeom prst="rect">
            <a:avLst/>
          </a:prstGeom>
        </p:spPr>
        <p:txBody>
          <a:bodyPr/>
          <a:lstStyle>
            <a:lvl1pPr>
              <a:defRPr>
                <a:latin typeface="+mn-lt"/>
              </a:defRPr>
            </a:lvl1pPr>
          </a:lstStyle>
          <a:p>
            <a:fld id="{54DAC3B2-AAC7-A94B-8340-24B6B1A3CD0B}" type="slidenum">
              <a:rPr lang="en-US" smtClean="0"/>
              <a:pPr/>
              <a:t>‹#›</a:t>
            </a:fld>
            <a:endParaRPr lang="en-US"/>
          </a:p>
        </p:txBody>
      </p:sp>
    </p:spTree>
    <p:extLst>
      <p:ext uri="{BB962C8B-B14F-4D97-AF65-F5344CB8AC3E}">
        <p14:creationId xmlns:p14="http://schemas.microsoft.com/office/powerpoint/2010/main" val="3910941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E669-7F54-2A41-8446-75F97E10CCD8}"/>
              </a:ext>
            </a:extLst>
          </p:cNvPr>
          <p:cNvSpPr>
            <a:spLocks noGrp="1"/>
          </p:cNvSpPr>
          <p:nvPr>
            <p:ph type="title"/>
          </p:nvPr>
        </p:nvSpPr>
        <p:spPr>
          <a:xfrm>
            <a:off x="838200" y="735632"/>
            <a:ext cx="10515600" cy="847707"/>
          </a:xfrm>
        </p:spPr>
        <p:txBody>
          <a:bodyPr/>
          <a:lstStyle/>
          <a:p>
            <a:r>
              <a:rPr lang="en-US"/>
              <a:t>Click to edit Master title style</a:t>
            </a:r>
            <a:endParaRPr lang="en-US" dirty="0"/>
          </a:p>
        </p:txBody>
      </p:sp>
      <p:pic>
        <p:nvPicPr>
          <p:cNvPr id="13" name="Picture 12">
            <a:extLst>
              <a:ext uri="{FF2B5EF4-FFF2-40B4-BE49-F238E27FC236}">
                <a16:creationId xmlns:a16="http://schemas.microsoft.com/office/drawing/2014/main" id="{94FD70CE-A4BD-2843-BE20-B1921651D055}"/>
              </a:ext>
            </a:extLst>
          </p:cNvPr>
          <p:cNvPicPr>
            <a:picLocks noChangeAspect="1"/>
          </p:cNvPicPr>
          <p:nvPr userDrawn="1"/>
        </p:nvPicPr>
        <p:blipFill rotWithShape="1">
          <a:blip r:embed="rId2"/>
          <a:srcRect l="6436" r="6436"/>
          <a:stretch/>
        </p:blipFill>
        <p:spPr>
          <a:xfrm>
            <a:off x="0" y="341377"/>
            <a:ext cx="12192000" cy="6380098"/>
          </a:xfrm>
          <a:prstGeom prst="rect">
            <a:avLst/>
          </a:prstGeom>
        </p:spPr>
      </p:pic>
      <p:sp>
        <p:nvSpPr>
          <p:cNvPr id="8" name="Footer Placeholder 7">
            <a:extLst>
              <a:ext uri="{FF2B5EF4-FFF2-40B4-BE49-F238E27FC236}">
                <a16:creationId xmlns:a16="http://schemas.microsoft.com/office/drawing/2014/main" id="{29BD5B50-E2F2-1E45-A446-52D7725204CE}"/>
              </a:ext>
            </a:extLst>
          </p:cNvPr>
          <p:cNvSpPr>
            <a:spLocks noGrp="1"/>
          </p:cNvSpPr>
          <p:nvPr>
            <p:ph type="ftr" sz="quarter" idx="11"/>
          </p:nvPr>
        </p:nvSpPr>
        <p:spPr>
          <a:xfrm>
            <a:off x="4038600" y="6595872"/>
            <a:ext cx="4114800" cy="262127"/>
          </a:xfrm>
          <a:prstGeom prst="rect">
            <a:avLst/>
          </a:prstGeom>
        </p:spPr>
        <p:txBody>
          <a:bodyPr/>
          <a:lstStyle>
            <a:lvl1pPr algn="ctr">
              <a:defRPr sz="1200"/>
            </a:lvl1pPr>
          </a:lstStyle>
          <a:p>
            <a:r>
              <a:rPr lang="en-US"/>
              <a:t>Axient Company Proprietary</a:t>
            </a:r>
          </a:p>
        </p:txBody>
      </p:sp>
      <p:sp>
        <p:nvSpPr>
          <p:cNvPr id="9" name="Slide Number Placeholder 8">
            <a:extLst>
              <a:ext uri="{FF2B5EF4-FFF2-40B4-BE49-F238E27FC236}">
                <a16:creationId xmlns:a16="http://schemas.microsoft.com/office/drawing/2014/main" id="{445B520C-F345-1F4F-BF3B-5CBE2C001E1D}"/>
              </a:ext>
            </a:extLst>
          </p:cNvPr>
          <p:cNvSpPr>
            <a:spLocks noGrp="1"/>
          </p:cNvSpPr>
          <p:nvPr>
            <p:ph type="sldNum" sz="quarter" idx="12"/>
          </p:nvPr>
        </p:nvSpPr>
        <p:spPr>
          <a:xfrm>
            <a:off x="11353800" y="6595871"/>
            <a:ext cx="838200" cy="262127"/>
          </a:xfrm>
          <a:prstGeom prst="rect">
            <a:avLst/>
          </a:prstGeom>
        </p:spPr>
        <p:txBody>
          <a:bodyPr/>
          <a:lstStyle>
            <a:lvl1pPr>
              <a:defRPr>
                <a:latin typeface="+mn-lt"/>
              </a:defRPr>
            </a:lvl1pPr>
          </a:lstStyle>
          <a:p>
            <a:fld id="{54DAC3B2-AAC7-A94B-8340-24B6B1A3CD0B}" type="slidenum">
              <a:rPr lang="en-US" smtClean="0"/>
              <a:pPr/>
              <a:t>‹#›</a:t>
            </a:fld>
            <a:endParaRPr lang="en-US"/>
          </a:p>
        </p:txBody>
      </p:sp>
    </p:spTree>
    <p:extLst>
      <p:ext uri="{BB962C8B-B14F-4D97-AF65-F5344CB8AC3E}">
        <p14:creationId xmlns:p14="http://schemas.microsoft.com/office/powerpoint/2010/main" val="387630564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E669-7F54-2A41-8446-75F97E10CCD8}"/>
              </a:ext>
            </a:extLst>
          </p:cNvPr>
          <p:cNvSpPr>
            <a:spLocks noGrp="1"/>
          </p:cNvSpPr>
          <p:nvPr>
            <p:ph type="title"/>
          </p:nvPr>
        </p:nvSpPr>
        <p:spPr>
          <a:xfrm>
            <a:off x="838200" y="735632"/>
            <a:ext cx="10515600" cy="847707"/>
          </a:xfrm>
        </p:spPr>
        <p:txBody>
          <a:bodyPr/>
          <a:lstStyle/>
          <a:p>
            <a:r>
              <a:rPr lang="en-US"/>
              <a:t>Click to edit Master title style</a:t>
            </a:r>
            <a:endParaRPr lang="en-US" dirty="0"/>
          </a:p>
        </p:txBody>
      </p:sp>
      <p:pic>
        <p:nvPicPr>
          <p:cNvPr id="9" name="Picture 8">
            <a:extLst>
              <a:ext uri="{FF2B5EF4-FFF2-40B4-BE49-F238E27FC236}">
                <a16:creationId xmlns:a16="http://schemas.microsoft.com/office/drawing/2014/main" id="{FE9990B7-39F9-4345-83FC-F4A7AFD9E25A}"/>
              </a:ext>
            </a:extLst>
          </p:cNvPr>
          <p:cNvPicPr>
            <a:picLocks noChangeAspect="1"/>
          </p:cNvPicPr>
          <p:nvPr userDrawn="1"/>
        </p:nvPicPr>
        <p:blipFill rotWithShape="1">
          <a:blip r:embed="rId2"/>
          <a:srcRect l="-527" r="45215" b="2325"/>
          <a:stretch/>
        </p:blipFill>
        <p:spPr>
          <a:xfrm>
            <a:off x="4452079" y="626190"/>
            <a:ext cx="7739921" cy="6231810"/>
          </a:xfrm>
          <a:prstGeom prst="rect">
            <a:avLst/>
          </a:prstGeom>
        </p:spPr>
      </p:pic>
      <p:sp>
        <p:nvSpPr>
          <p:cNvPr id="8" name="Footer Placeholder 7">
            <a:extLst>
              <a:ext uri="{FF2B5EF4-FFF2-40B4-BE49-F238E27FC236}">
                <a16:creationId xmlns:a16="http://schemas.microsoft.com/office/drawing/2014/main" id="{29BD5B50-E2F2-1E45-A446-52D7725204CE}"/>
              </a:ext>
            </a:extLst>
          </p:cNvPr>
          <p:cNvSpPr>
            <a:spLocks noGrp="1"/>
          </p:cNvSpPr>
          <p:nvPr>
            <p:ph type="ftr" sz="quarter" idx="11"/>
          </p:nvPr>
        </p:nvSpPr>
        <p:spPr>
          <a:xfrm>
            <a:off x="4038600" y="6595872"/>
            <a:ext cx="4114800" cy="262127"/>
          </a:xfrm>
          <a:prstGeom prst="rect">
            <a:avLst/>
          </a:prstGeom>
        </p:spPr>
        <p:txBody>
          <a:bodyPr/>
          <a:lstStyle>
            <a:lvl1pPr algn="ctr">
              <a:defRPr sz="1200"/>
            </a:lvl1pPr>
          </a:lstStyle>
          <a:p>
            <a:r>
              <a:rPr lang="en-US"/>
              <a:t>Axient Company Proprietary</a:t>
            </a:r>
          </a:p>
        </p:txBody>
      </p:sp>
      <p:sp>
        <p:nvSpPr>
          <p:cNvPr id="11" name="Slide Number Placeholder 8">
            <a:extLst>
              <a:ext uri="{FF2B5EF4-FFF2-40B4-BE49-F238E27FC236}">
                <a16:creationId xmlns:a16="http://schemas.microsoft.com/office/drawing/2014/main" id="{445B520C-F345-1F4F-BF3B-5CBE2C001E1D}"/>
              </a:ext>
            </a:extLst>
          </p:cNvPr>
          <p:cNvSpPr>
            <a:spLocks noGrp="1"/>
          </p:cNvSpPr>
          <p:nvPr>
            <p:ph type="sldNum" sz="quarter" idx="12"/>
          </p:nvPr>
        </p:nvSpPr>
        <p:spPr>
          <a:xfrm>
            <a:off x="11353800" y="6595871"/>
            <a:ext cx="838200" cy="262127"/>
          </a:xfrm>
          <a:prstGeom prst="rect">
            <a:avLst/>
          </a:prstGeom>
        </p:spPr>
        <p:txBody>
          <a:bodyPr/>
          <a:lstStyle>
            <a:lvl1pPr>
              <a:defRPr>
                <a:latin typeface="+mn-lt"/>
              </a:defRPr>
            </a:lvl1pPr>
          </a:lstStyle>
          <a:p>
            <a:fld id="{54DAC3B2-AAC7-A94B-8340-24B6B1A3CD0B}" type="slidenum">
              <a:rPr lang="en-US" smtClean="0"/>
              <a:pPr/>
              <a:t>‹#›</a:t>
            </a:fld>
            <a:endParaRPr lang="en-US"/>
          </a:p>
        </p:txBody>
      </p:sp>
    </p:spTree>
    <p:extLst>
      <p:ext uri="{BB962C8B-B14F-4D97-AF65-F5344CB8AC3E}">
        <p14:creationId xmlns:p14="http://schemas.microsoft.com/office/powerpoint/2010/main" val="280561287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_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E669-7F54-2A41-8446-75F97E10CCD8}"/>
              </a:ext>
            </a:extLst>
          </p:cNvPr>
          <p:cNvSpPr>
            <a:spLocks noGrp="1"/>
          </p:cNvSpPr>
          <p:nvPr>
            <p:ph type="title"/>
          </p:nvPr>
        </p:nvSpPr>
        <p:spPr/>
        <p:txBody>
          <a:bodyPr/>
          <a:lstStyle/>
          <a:p>
            <a:r>
              <a:rPr lang="en-US"/>
              <a:t>Click to edit Master title style</a:t>
            </a:r>
          </a:p>
        </p:txBody>
      </p:sp>
      <p:pic>
        <p:nvPicPr>
          <p:cNvPr id="10" name="Graphic 9">
            <a:extLst>
              <a:ext uri="{FF2B5EF4-FFF2-40B4-BE49-F238E27FC236}">
                <a16:creationId xmlns:a16="http://schemas.microsoft.com/office/drawing/2014/main" id="{6BC1857C-26A8-F543-8720-5F19DE307DD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004" y="473"/>
            <a:ext cx="2130469" cy="740700"/>
          </a:xfrm>
          <a:prstGeom prst="rect">
            <a:avLst/>
          </a:prstGeom>
        </p:spPr>
      </p:pic>
      <p:sp>
        <p:nvSpPr>
          <p:cNvPr id="7" name="Footer Placeholder 7">
            <a:extLst>
              <a:ext uri="{FF2B5EF4-FFF2-40B4-BE49-F238E27FC236}">
                <a16:creationId xmlns:a16="http://schemas.microsoft.com/office/drawing/2014/main" id="{29BD5B50-E2F2-1E45-A446-52D7725204CE}"/>
              </a:ext>
            </a:extLst>
          </p:cNvPr>
          <p:cNvSpPr>
            <a:spLocks noGrp="1"/>
          </p:cNvSpPr>
          <p:nvPr>
            <p:ph type="ftr" sz="quarter" idx="11"/>
          </p:nvPr>
        </p:nvSpPr>
        <p:spPr>
          <a:xfrm>
            <a:off x="4038600" y="6595872"/>
            <a:ext cx="4114800" cy="262127"/>
          </a:xfrm>
          <a:prstGeom prst="rect">
            <a:avLst/>
          </a:prstGeom>
        </p:spPr>
        <p:txBody>
          <a:bodyPr/>
          <a:lstStyle>
            <a:lvl1pPr algn="ctr">
              <a:defRPr sz="1200"/>
            </a:lvl1pPr>
          </a:lstStyle>
          <a:p>
            <a:r>
              <a:rPr lang="en-US"/>
              <a:t>Axient Company Proprietary</a:t>
            </a:r>
          </a:p>
        </p:txBody>
      </p:sp>
      <p:sp>
        <p:nvSpPr>
          <p:cNvPr id="8" name="Slide Number Placeholder 8">
            <a:extLst>
              <a:ext uri="{FF2B5EF4-FFF2-40B4-BE49-F238E27FC236}">
                <a16:creationId xmlns:a16="http://schemas.microsoft.com/office/drawing/2014/main" id="{445B520C-F345-1F4F-BF3B-5CBE2C001E1D}"/>
              </a:ext>
            </a:extLst>
          </p:cNvPr>
          <p:cNvSpPr>
            <a:spLocks noGrp="1"/>
          </p:cNvSpPr>
          <p:nvPr>
            <p:ph type="sldNum" sz="quarter" idx="12"/>
          </p:nvPr>
        </p:nvSpPr>
        <p:spPr>
          <a:xfrm>
            <a:off x="11353800" y="6595871"/>
            <a:ext cx="838200" cy="262127"/>
          </a:xfrm>
          <a:prstGeom prst="rect">
            <a:avLst/>
          </a:prstGeom>
        </p:spPr>
        <p:txBody>
          <a:bodyPr/>
          <a:lstStyle>
            <a:lvl1pPr>
              <a:defRPr>
                <a:latin typeface="+mn-lt"/>
              </a:defRPr>
            </a:lvl1pPr>
          </a:lstStyle>
          <a:p>
            <a:fld id="{54DAC3B2-AAC7-A94B-8340-24B6B1A3CD0B}" type="slidenum">
              <a:rPr lang="en-US" smtClean="0"/>
              <a:pPr/>
              <a:t>‹#›</a:t>
            </a:fld>
            <a:endParaRPr lang="en-US"/>
          </a:p>
        </p:txBody>
      </p:sp>
    </p:spTree>
    <p:extLst>
      <p:ext uri="{BB962C8B-B14F-4D97-AF65-F5344CB8AC3E}">
        <p14:creationId xmlns:p14="http://schemas.microsoft.com/office/powerpoint/2010/main" val="104394233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7">
            <a:extLst>
              <a:ext uri="{FF2B5EF4-FFF2-40B4-BE49-F238E27FC236}">
                <a16:creationId xmlns:a16="http://schemas.microsoft.com/office/drawing/2014/main" id="{29BD5B50-E2F2-1E45-A446-52D7725204CE}"/>
              </a:ext>
            </a:extLst>
          </p:cNvPr>
          <p:cNvSpPr>
            <a:spLocks noGrp="1"/>
          </p:cNvSpPr>
          <p:nvPr>
            <p:ph type="ftr" sz="quarter" idx="11"/>
          </p:nvPr>
        </p:nvSpPr>
        <p:spPr>
          <a:xfrm>
            <a:off x="4038600" y="6595872"/>
            <a:ext cx="4114800" cy="262127"/>
          </a:xfrm>
          <a:prstGeom prst="rect">
            <a:avLst/>
          </a:prstGeom>
        </p:spPr>
        <p:txBody>
          <a:bodyPr/>
          <a:lstStyle>
            <a:lvl1pPr algn="ctr">
              <a:defRPr sz="1200"/>
            </a:lvl1pPr>
          </a:lstStyle>
          <a:p>
            <a:r>
              <a:rPr lang="en-US"/>
              <a:t>Axient Company Proprietary</a:t>
            </a:r>
          </a:p>
        </p:txBody>
      </p:sp>
      <p:sp>
        <p:nvSpPr>
          <p:cNvPr id="6" name="Slide Number Placeholder 8">
            <a:extLst>
              <a:ext uri="{FF2B5EF4-FFF2-40B4-BE49-F238E27FC236}">
                <a16:creationId xmlns:a16="http://schemas.microsoft.com/office/drawing/2014/main" id="{445B520C-F345-1F4F-BF3B-5CBE2C001E1D}"/>
              </a:ext>
            </a:extLst>
          </p:cNvPr>
          <p:cNvSpPr>
            <a:spLocks noGrp="1"/>
          </p:cNvSpPr>
          <p:nvPr>
            <p:ph type="sldNum" sz="quarter" idx="12"/>
          </p:nvPr>
        </p:nvSpPr>
        <p:spPr>
          <a:xfrm>
            <a:off x="11353800" y="6595871"/>
            <a:ext cx="838200" cy="262127"/>
          </a:xfrm>
          <a:prstGeom prst="rect">
            <a:avLst/>
          </a:prstGeom>
        </p:spPr>
        <p:txBody>
          <a:bodyPr/>
          <a:lstStyle>
            <a:lvl1pPr>
              <a:defRPr>
                <a:latin typeface="+mn-lt"/>
              </a:defRPr>
            </a:lvl1pPr>
          </a:lstStyle>
          <a:p>
            <a:fld id="{54DAC3B2-AAC7-A94B-8340-24B6B1A3CD0B}" type="slidenum">
              <a:rPr lang="en-US" smtClean="0"/>
              <a:pPr/>
              <a:t>‹#›</a:t>
            </a:fld>
            <a:endParaRPr lang="en-US"/>
          </a:p>
        </p:txBody>
      </p:sp>
    </p:spTree>
    <p:extLst>
      <p:ext uri="{BB962C8B-B14F-4D97-AF65-F5344CB8AC3E}">
        <p14:creationId xmlns:p14="http://schemas.microsoft.com/office/powerpoint/2010/main" val="4088479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06400" y="4191000"/>
            <a:ext cx="11379200" cy="933450"/>
          </a:xfrm>
        </p:spPr>
        <p:txBody>
          <a:bodyPr anchor="t" anchorCtr="0">
            <a:noAutofit/>
          </a:bodyPr>
          <a:lstStyle>
            <a:lvl1pPr algn="ctr">
              <a:lnSpc>
                <a:spcPts val="3200"/>
              </a:lnSpc>
              <a:defRPr sz="3200" b="1">
                <a:solidFill>
                  <a:schemeClr val="tx1"/>
                </a:solidFill>
              </a:defRPr>
            </a:lvl1pPr>
          </a:lstStyle>
          <a:p>
            <a:r>
              <a:rPr lang="en-US" dirty="0"/>
              <a:t>Click to edit Master title style</a:t>
            </a:r>
          </a:p>
        </p:txBody>
      </p:sp>
      <p:sp>
        <p:nvSpPr>
          <p:cNvPr id="8" name="Slide Number Placeholder 5"/>
          <p:cNvSpPr txBox="1">
            <a:spLocks/>
          </p:cNvSpPr>
          <p:nvPr userDrawn="1"/>
        </p:nvSpPr>
        <p:spPr>
          <a:xfrm>
            <a:off x="0" y="6499861"/>
            <a:ext cx="183896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solidFill>
                  <a:prstClr val="white"/>
                </a:solidFill>
              </a:rPr>
              <a:t>www.telephonics.com</a:t>
            </a:r>
          </a:p>
        </p:txBody>
      </p:sp>
      <p:sp>
        <p:nvSpPr>
          <p:cNvPr id="7" name="Slide Number Placeholder 5"/>
          <p:cNvSpPr txBox="1">
            <a:spLocks/>
          </p:cNvSpPr>
          <p:nvPr userDrawn="1"/>
        </p:nvSpPr>
        <p:spPr>
          <a:xfrm>
            <a:off x="4632504" y="6499861"/>
            <a:ext cx="2940691"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solidFill>
                  <a:prstClr val="white"/>
                </a:solidFill>
              </a:rPr>
              <a:t>Telephonics Proprietary Information</a:t>
            </a:r>
          </a:p>
        </p:txBody>
      </p:sp>
    </p:spTree>
    <p:extLst>
      <p:ext uri="{BB962C8B-B14F-4D97-AF65-F5344CB8AC3E}">
        <p14:creationId xmlns:p14="http://schemas.microsoft.com/office/powerpoint/2010/main" val="3815699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7495B49F-E9B5-4133-8173-0B6D1778EDF4}" type="slidenum">
              <a:rPr lang="en-US" smtClean="0">
                <a:solidFill>
                  <a:prstClr val="white"/>
                </a:solidFill>
              </a:rPr>
              <a:pPr/>
              <a:t>‹#›</a:t>
            </a:fld>
            <a:endParaRPr lang="en-US">
              <a:solidFill>
                <a:prstClr val="white"/>
              </a:solidFill>
            </a:endParaRPr>
          </a:p>
        </p:txBody>
      </p:sp>
      <p:sp>
        <p:nvSpPr>
          <p:cNvPr id="5" name="Content Placeholder 4"/>
          <p:cNvSpPr>
            <a:spLocks noGrp="1"/>
          </p:cNvSpPr>
          <p:nvPr>
            <p:ph sz="quarter" idx="13"/>
          </p:nvPr>
        </p:nvSpPr>
        <p:spPr>
          <a:xfrm>
            <a:off x="329184" y="905256"/>
            <a:ext cx="11558016" cy="5422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372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7495B49F-E9B5-4133-8173-0B6D1778EDF4}" type="slidenum">
              <a:rPr lang="en-US" smtClean="0">
                <a:solidFill>
                  <a:prstClr val="white"/>
                </a:solidFill>
              </a:rPr>
              <a:pPr/>
              <a:t>‹#›</a:t>
            </a:fld>
            <a:endParaRPr lang="en-US">
              <a:solidFill>
                <a:prstClr val="white"/>
              </a:solidFill>
            </a:endParaRPr>
          </a:p>
        </p:txBody>
      </p:sp>
      <p:sp>
        <p:nvSpPr>
          <p:cNvPr id="5" name="Content Placeholder 4"/>
          <p:cNvSpPr>
            <a:spLocks noGrp="1"/>
          </p:cNvSpPr>
          <p:nvPr>
            <p:ph sz="quarter" idx="13"/>
          </p:nvPr>
        </p:nvSpPr>
        <p:spPr>
          <a:xfrm>
            <a:off x="329184" y="905256"/>
            <a:ext cx="11558016" cy="5422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2330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2_Title Only">
    <p:spTree>
      <p:nvGrpSpPr>
        <p:cNvPr id="1" name="Shape 30"/>
        <p:cNvGrpSpPr/>
        <p:nvPr/>
      </p:nvGrpSpPr>
      <p:grpSpPr>
        <a:xfrm>
          <a:off x="0" y="0"/>
          <a:ext cx="0" cy="0"/>
          <a:chOff x="0" y="0"/>
          <a:chExt cx="0" cy="0"/>
        </a:xfrm>
      </p:grpSpPr>
      <p:sp>
        <p:nvSpPr>
          <p:cNvPr id="31" name="Google Shape;31;p24"/>
          <p:cNvSpPr txBox="1">
            <a:spLocks noGrp="1"/>
          </p:cNvSpPr>
          <p:nvPr>
            <p:ph type="title"/>
          </p:nvPr>
        </p:nvSpPr>
        <p:spPr>
          <a:xfrm>
            <a:off x="972673" y="355986"/>
            <a:ext cx="10246657" cy="62921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4A4A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4" name="Google Shape;34;p24"/>
          <p:cNvSpPr txBox="1">
            <a:spLocks noGrp="1"/>
          </p:cNvSpPr>
          <p:nvPr>
            <p:ph type="sldNum" idx="12"/>
          </p:nvPr>
        </p:nvSpPr>
        <p:spPr>
          <a:xfrm>
            <a:off x="11046510" y="6196803"/>
            <a:ext cx="535889" cy="30521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33"/>
              <a:buFont typeface="Arial"/>
              <a:buNone/>
              <a:defRPr sz="1000" b="0" i="0" u="none" strike="noStrike" cap="none">
                <a:solidFill>
                  <a:srgbClr val="1777B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33"/>
              <a:buFont typeface="Arial"/>
              <a:buNone/>
              <a:defRPr sz="1000" b="0" i="0" u="none" strike="noStrike" cap="none">
                <a:solidFill>
                  <a:srgbClr val="1777B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33"/>
              <a:buFont typeface="Arial"/>
              <a:buNone/>
              <a:defRPr sz="1000" b="0" i="0" u="none" strike="noStrike" cap="none">
                <a:solidFill>
                  <a:srgbClr val="1777B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33"/>
              <a:buFont typeface="Arial"/>
              <a:buNone/>
              <a:defRPr sz="1000" b="0" i="0" u="none" strike="noStrike" cap="none">
                <a:solidFill>
                  <a:srgbClr val="1777B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33"/>
              <a:buFont typeface="Arial"/>
              <a:buNone/>
              <a:defRPr sz="1000" b="0" i="0" u="none" strike="noStrike" cap="none">
                <a:solidFill>
                  <a:srgbClr val="1777B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33"/>
              <a:buFont typeface="Arial"/>
              <a:buNone/>
              <a:defRPr sz="1000" b="0" i="0" u="none" strike="noStrike" cap="none">
                <a:solidFill>
                  <a:srgbClr val="1777B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33"/>
              <a:buFont typeface="Arial"/>
              <a:buNone/>
              <a:defRPr sz="1000" b="0" i="0" u="none" strike="noStrike" cap="none">
                <a:solidFill>
                  <a:srgbClr val="1777B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33"/>
              <a:buFont typeface="Arial"/>
              <a:buNone/>
              <a:defRPr sz="1000" b="0" i="0" u="none" strike="noStrike" cap="none">
                <a:solidFill>
                  <a:srgbClr val="1777B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33"/>
              <a:buFont typeface="Arial"/>
              <a:buNone/>
              <a:defRPr sz="1000" b="0" i="0" u="none" strike="noStrike" cap="none">
                <a:solidFill>
                  <a:srgbClr val="1777B6"/>
                </a:solidFill>
                <a:latin typeface="Calibri"/>
                <a:ea typeface="Calibri"/>
                <a:cs typeface="Calibri"/>
                <a:sym typeface="Calibri"/>
              </a:defRPr>
            </a:lvl9pPr>
          </a:lstStyle>
          <a:p>
            <a:fld id="{00000000-1234-1234-1234-123412341234}" type="slidenum">
              <a:rPr lang="en-US"/>
              <a:pPr/>
              <a:t>‹#›</a:t>
            </a:fld>
            <a:endParaRPr dirty="0"/>
          </a:p>
        </p:txBody>
      </p:sp>
    </p:spTree>
    <p:extLst>
      <p:ext uri="{BB962C8B-B14F-4D97-AF65-F5344CB8AC3E}">
        <p14:creationId xmlns:p14="http://schemas.microsoft.com/office/powerpoint/2010/main" val="1927288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4735-129E-7740-9054-3D9166FC00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366E1-7259-6C4A-8AF7-C794DD815B75}"/>
              </a:ext>
            </a:extLst>
          </p:cNvPr>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7">
            <a:extLst>
              <a:ext uri="{FF2B5EF4-FFF2-40B4-BE49-F238E27FC236}">
                <a16:creationId xmlns:a16="http://schemas.microsoft.com/office/drawing/2014/main" id="{29BD5B50-E2F2-1E45-A446-52D7725204CE}"/>
              </a:ext>
            </a:extLst>
          </p:cNvPr>
          <p:cNvSpPr>
            <a:spLocks noGrp="1"/>
          </p:cNvSpPr>
          <p:nvPr>
            <p:ph type="ftr" sz="quarter" idx="3"/>
          </p:nvPr>
        </p:nvSpPr>
        <p:spPr>
          <a:xfrm>
            <a:off x="4038600" y="6595872"/>
            <a:ext cx="4114800" cy="262127"/>
          </a:xfrm>
          <a:prstGeom prst="rect">
            <a:avLst/>
          </a:prstGeom>
        </p:spPr>
        <p:txBody>
          <a:bodyPr/>
          <a:lstStyle>
            <a:lvl1pPr algn="ctr">
              <a:defRPr sz="1200"/>
            </a:lvl1pPr>
          </a:lstStyle>
          <a:p>
            <a:r>
              <a:rPr lang="en-US"/>
              <a:t>Axient Company Proprietary</a:t>
            </a:r>
            <a:endParaRPr lang="en-US" dirty="0"/>
          </a:p>
        </p:txBody>
      </p:sp>
      <p:sp>
        <p:nvSpPr>
          <p:cNvPr id="11" name="Slide Number Placeholder 8">
            <a:extLst>
              <a:ext uri="{FF2B5EF4-FFF2-40B4-BE49-F238E27FC236}">
                <a16:creationId xmlns:a16="http://schemas.microsoft.com/office/drawing/2014/main" id="{445B520C-F345-1F4F-BF3B-5CBE2C001E1D}"/>
              </a:ext>
            </a:extLst>
          </p:cNvPr>
          <p:cNvSpPr>
            <a:spLocks noGrp="1"/>
          </p:cNvSpPr>
          <p:nvPr>
            <p:ph type="sldNum" sz="quarter" idx="4"/>
          </p:nvPr>
        </p:nvSpPr>
        <p:spPr>
          <a:xfrm>
            <a:off x="11353800" y="6595871"/>
            <a:ext cx="838200" cy="262127"/>
          </a:xfrm>
          <a:prstGeom prst="rect">
            <a:avLst/>
          </a:prstGeom>
        </p:spPr>
        <p:txBody>
          <a:bodyPr/>
          <a:lstStyle>
            <a:lvl1pPr algn="r">
              <a:defRPr sz="1200">
                <a:latin typeface="+mn-lt"/>
              </a:defRPr>
            </a:lvl1pPr>
          </a:lstStyle>
          <a:p>
            <a:fld id="{54DAC3B2-AAC7-A94B-8340-24B6B1A3CD0B}" type="slidenum">
              <a:rPr lang="en-US" smtClean="0"/>
              <a:pPr/>
              <a:t>‹#›</a:t>
            </a:fld>
            <a:endParaRPr lang="en-US" dirty="0"/>
          </a:p>
        </p:txBody>
      </p:sp>
    </p:spTree>
    <p:extLst>
      <p:ext uri="{BB962C8B-B14F-4D97-AF65-F5344CB8AC3E}">
        <p14:creationId xmlns:p14="http://schemas.microsoft.com/office/powerpoint/2010/main" val="480942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7495B49F-E9B5-4133-8173-0B6D1778EDF4}" type="slidenum">
              <a:rPr lang="en-US" smtClean="0">
                <a:solidFill>
                  <a:prstClr val="white"/>
                </a:solidFill>
              </a:rPr>
              <a:pPr/>
              <a:t>‹#›</a:t>
            </a:fld>
            <a:endParaRPr lang="en-US">
              <a:solidFill>
                <a:prstClr val="white"/>
              </a:solidFill>
            </a:endParaRPr>
          </a:p>
        </p:txBody>
      </p:sp>
      <p:sp>
        <p:nvSpPr>
          <p:cNvPr id="5" name="Content Placeholder 4"/>
          <p:cNvSpPr>
            <a:spLocks noGrp="1"/>
          </p:cNvSpPr>
          <p:nvPr>
            <p:ph sz="quarter" idx="13"/>
          </p:nvPr>
        </p:nvSpPr>
        <p:spPr>
          <a:xfrm>
            <a:off x="329184" y="905256"/>
            <a:ext cx="11558016" cy="5422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947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7495B49F-E9B5-4133-8173-0B6D1778EDF4}" type="slidenum">
              <a:rPr lang="en-US" smtClean="0">
                <a:solidFill>
                  <a:prstClr val="white"/>
                </a:solidFill>
              </a:rPr>
              <a:pPr/>
              <a:t>‹#›</a:t>
            </a:fld>
            <a:endParaRPr lang="en-US">
              <a:solidFill>
                <a:prstClr val="white"/>
              </a:solidFill>
            </a:endParaRPr>
          </a:p>
        </p:txBody>
      </p:sp>
      <p:sp>
        <p:nvSpPr>
          <p:cNvPr id="5" name="Content Placeholder 4"/>
          <p:cNvSpPr>
            <a:spLocks noGrp="1"/>
          </p:cNvSpPr>
          <p:nvPr>
            <p:ph sz="quarter" idx="13"/>
          </p:nvPr>
        </p:nvSpPr>
        <p:spPr>
          <a:xfrm>
            <a:off x="329184" y="905256"/>
            <a:ext cx="11558016" cy="5422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625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9" name="Trapezoid 6">
            <a:extLst>
              <a:ext uri="{FF2B5EF4-FFF2-40B4-BE49-F238E27FC236}">
                <a16:creationId xmlns:a16="http://schemas.microsoft.com/office/drawing/2014/main" id="{FCD8963D-EE8A-F943-967D-57B302FB02A5}"/>
              </a:ext>
            </a:extLst>
          </p:cNvPr>
          <p:cNvSpPr/>
          <p:nvPr userDrawn="1"/>
        </p:nvSpPr>
        <p:spPr>
          <a:xfrm>
            <a:off x="6129528" y="-24384"/>
            <a:ext cx="6083808" cy="6894576"/>
          </a:xfrm>
          <a:custGeom>
            <a:avLst/>
            <a:gdLst>
              <a:gd name="connsiteX0" fmla="*/ 0 w 4767072"/>
              <a:gd name="connsiteY0" fmla="*/ 6858000 h 6858000"/>
              <a:gd name="connsiteX1" fmla="*/ 1191768 w 4767072"/>
              <a:gd name="connsiteY1" fmla="*/ 0 h 6858000"/>
              <a:gd name="connsiteX2" fmla="*/ 3575304 w 4767072"/>
              <a:gd name="connsiteY2" fmla="*/ 0 h 6858000"/>
              <a:gd name="connsiteX3" fmla="*/ 4767072 w 4767072"/>
              <a:gd name="connsiteY3" fmla="*/ 6858000 h 6858000"/>
              <a:gd name="connsiteX4" fmla="*/ 0 w 4767072"/>
              <a:gd name="connsiteY4" fmla="*/ 6858000 h 6858000"/>
              <a:gd name="connsiteX0" fmla="*/ 0 w 4767072"/>
              <a:gd name="connsiteY0" fmla="*/ 6858000 h 6858000"/>
              <a:gd name="connsiteX1" fmla="*/ 1130808 w 4767072"/>
              <a:gd name="connsiteY1" fmla="*/ 0 h 6858000"/>
              <a:gd name="connsiteX2" fmla="*/ 3575304 w 4767072"/>
              <a:gd name="connsiteY2" fmla="*/ 0 h 6858000"/>
              <a:gd name="connsiteX3" fmla="*/ 4767072 w 4767072"/>
              <a:gd name="connsiteY3" fmla="*/ 6858000 h 6858000"/>
              <a:gd name="connsiteX4" fmla="*/ 0 w 4767072"/>
              <a:gd name="connsiteY4" fmla="*/ 6858000 h 6858000"/>
              <a:gd name="connsiteX0" fmla="*/ 0 w 7559040"/>
              <a:gd name="connsiteY0" fmla="*/ 6870192 h 6870192"/>
              <a:gd name="connsiteX1" fmla="*/ 3922776 w 7559040"/>
              <a:gd name="connsiteY1" fmla="*/ 0 h 6870192"/>
              <a:gd name="connsiteX2" fmla="*/ 6367272 w 7559040"/>
              <a:gd name="connsiteY2" fmla="*/ 0 h 6870192"/>
              <a:gd name="connsiteX3" fmla="*/ 7559040 w 7559040"/>
              <a:gd name="connsiteY3" fmla="*/ 6858000 h 6870192"/>
              <a:gd name="connsiteX4" fmla="*/ 0 w 7559040"/>
              <a:gd name="connsiteY4" fmla="*/ 6870192 h 6870192"/>
              <a:gd name="connsiteX0" fmla="*/ 0 w 6522720"/>
              <a:gd name="connsiteY0" fmla="*/ 6870192 h 6894576"/>
              <a:gd name="connsiteX1" fmla="*/ 3922776 w 6522720"/>
              <a:gd name="connsiteY1" fmla="*/ 0 h 6894576"/>
              <a:gd name="connsiteX2" fmla="*/ 6367272 w 6522720"/>
              <a:gd name="connsiteY2" fmla="*/ 0 h 6894576"/>
              <a:gd name="connsiteX3" fmla="*/ 6522720 w 6522720"/>
              <a:gd name="connsiteY3" fmla="*/ 6894576 h 6894576"/>
              <a:gd name="connsiteX4" fmla="*/ 0 w 6522720"/>
              <a:gd name="connsiteY4" fmla="*/ 6870192 h 6894576"/>
              <a:gd name="connsiteX0" fmla="*/ 0 w 6367272"/>
              <a:gd name="connsiteY0" fmla="*/ 6870192 h 6918960"/>
              <a:gd name="connsiteX1" fmla="*/ 3922776 w 6367272"/>
              <a:gd name="connsiteY1" fmla="*/ 0 h 6918960"/>
              <a:gd name="connsiteX2" fmla="*/ 6367272 w 6367272"/>
              <a:gd name="connsiteY2" fmla="*/ 0 h 6918960"/>
              <a:gd name="connsiteX3" fmla="*/ 6096000 w 6367272"/>
              <a:gd name="connsiteY3" fmla="*/ 6918960 h 6918960"/>
              <a:gd name="connsiteX4" fmla="*/ 0 w 6367272"/>
              <a:gd name="connsiteY4" fmla="*/ 6870192 h 6918960"/>
              <a:gd name="connsiteX0" fmla="*/ 0 w 6367272"/>
              <a:gd name="connsiteY0" fmla="*/ 6870192 h 6918960"/>
              <a:gd name="connsiteX1" fmla="*/ 3922776 w 6367272"/>
              <a:gd name="connsiteY1" fmla="*/ 0 h 6918960"/>
              <a:gd name="connsiteX2" fmla="*/ 6367272 w 6367272"/>
              <a:gd name="connsiteY2" fmla="*/ 0 h 6918960"/>
              <a:gd name="connsiteX3" fmla="*/ 5876544 w 6367272"/>
              <a:gd name="connsiteY3" fmla="*/ 6918960 h 6918960"/>
              <a:gd name="connsiteX4" fmla="*/ 0 w 6367272"/>
              <a:gd name="connsiteY4" fmla="*/ 6870192 h 6918960"/>
              <a:gd name="connsiteX0" fmla="*/ 0 w 6367272"/>
              <a:gd name="connsiteY0" fmla="*/ 6870192 h 6870192"/>
              <a:gd name="connsiteX1" fmla="*/ 3922776 w 6367272"/>
              <a:gd name="connsiteY1" fmla="*/ 0 h 6870192"/>
              <a:gd name="connsiteX2" fmla="*/ 6367272 w 6367272"/>
              <a:gd name="connsiteY2" fmla="*/ 0 h 6870192"/>
              <a:gd name="connsiteX3" fmla="*/ 6083808 w 6367272"/>
              <a:gd name="connsiteY3" fmla="*/ 6870192 h 6870192"/>
              <a:gd name="connsiteX4" fmla="*/ 0 w 6367272"/>
              <a:gd name="connsiteY4" fmla="*/ 6870192 h 6870192"/>
              <a:gd name="connsiteX0" fmla="*/ 0 w 6111240"/>
              <a:gd name="connsiteY0" fmla="*/ 6870192 h 6870192"/>
              <a:gd name="connsiteX1" fmla="*/ 3922776 w 6111240"/>
              <a:gd name="connsiteY1" fmla="*/ 0 h 6870192"/>
              <a:gd name="connsiteX2" fmla="*/ 6111240 w 6111240"/>
              <a:gd name="connsiteY2" fmla="*/ 12192 h 6870192"/>
              <a:gd name="connsiteX3" fmla="*/ 6083808 w 6111240"/>
              <a:gd name="connsiteY3" fmla="*/ 6870192 h 6870192"/>
              <a:gd name="connsiteX4" fmla="*/ 0 w 6111240"/>
              <a:gd name="connsiteY4" fmla="*/ 6870192 h 6870192"/>
              <a:gd name="connsiteX0" fmla="*/ 0 w 6083808"/>
              <a:gd name="connsiteY0" fmla="*/ 6870192 h 6870192"/>
              <a:gd name="connsiteX1" fmla="*/ 3922776 w 6083808"/>
              <a:gd name="connsiteY1" fmla="*/ 0 h 6870192"/>
              <a:gd name="connsiteX2" fmla="*/ 6050280 w 6083808"/>
              <a:gd name="connsiteY2" fmla="*/ 24384 h 6870192"/>
              <a:gd name="connsiteX3" fmla="*/ 6083808 w 6083808"/>
              <a:gd name="connsiteY3" fmla="*/ 6870192 h 6870192"/>
              <a:gd name="connsiteX4" fmla="*/ 0 w 6083808"/>
              <a:gd name="connsiteY4" fmla="*/ 6870192 h 6870192"/>
              <a:gd name="connsiteX0" fmla="*/ 0 w 6083808"/>
              <a:gd name="connsiteY0" fmla="*/ 6870192 h 6870192"/>
              <a:gd name="connsiteX1" fmla="*/ 3922776 w 6083808"/>
              <a:gd name="connsiteY1" fmla="*/ 0 h 6870192"/>
              <a:gd name="connsiteX2" fmla="*/ 5940552 w 6083808"/>
              <a:gd name="connsiteY2" fmla="*/ 36576 h 6870192"/>
              <a:gd name="connsiteX3" fmla="*/ 6083808 w 6083808"/>
              <a:gd name="connsiteY3" fmla="*/ 6870192 h 6870192"/>
              <a:gd name="connsiteX4" fmla="*/ 0 w 6083808"/>
              <a:gd name="connsiteY4" fmla="*/ 6870192 h 6870192"/>
              <a:gd name="connsiteX0" fmla="*/ 0 w 6083808"/>
              <a:gd name="connsiteY0" fmla="*/ 6894576 h 6894576"/>
              <a:gd name="connsiteX1" fmla="*/ 3922776 w 6083808"/>
              <a:gd name="connsiteY1" fmla="*/ 24384 h 6894576"/>
              <a:gd name="connsiteX2" fmla="*/ 6074664 w 6083808"/>
              <a:gd name="connsiteY2" fmla="*/ 0 h 6894576"/>
              <a:gd name="connsiteX3" fmla="*/ 6083808 w 6083808"/>
              <a:gd name="connsiteY3" fmla="*/ 6894576 h 6894576"/>
              <a:gd name="connsiteX4" fmla="*/ 0 w 6083808"/>
              <a:gd name="connsiteY4" fmla="*/ 6894576 h 6894576"/>
              <a:gd name="connsiteX0" fmla="*/ 0 w 6083808"/>
              <a:gd name="connsiteY0" fmla="*/ 6894576 h 6894576"/>
              <a:gd name="connsiteX1" fmla="*/ 3947160 w 6083808"/>
              <a:gd name="connsiteY1" fmla="*/ 12192 h 6894576"/>
              <a:gd name="connsiteX2" fmla="*/ 6074664 w 6083808"/>
              <a:gd name="connsiteY2" fmla="*/ 0 h 6894576"/>
              <a:gd name="connsiteX3" fmla="*/ 6083808 w 6083808"/>
              <a:gd name="connsiteY3" fmla="*/ 6894576 h 6894576"/>
              <a:gd name="connsiteX4" fmla="*/ 0 w 6083808"/>
              <a:gd name="connsiteY4" fmla="*/ 6894576 h 689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3808" h="6894576">
                <a:moveTo>
                  <a:pt x="0" y="6894576"/>
                </a:moveTo>
                <a:lnTo>
                  <a:pt x="3947160" y="12192"/>
                </a:lnTo>
                <a:lnTo>
                  <a:pt x="6074664" y="0"/>
                </a:lnTo>
                <a:lnTo>
                  <a:pt x="6083808" y="6894576"/>
                </a:lnTo>
                <a:lnTo>
                  <a:pt x="0" y="689457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B4735-129E-7740-9054-3D9166FC00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366E1-7259-6C4A-8AF7-C794DD815B75}"/>
              </a:ext>
            </a:extLst>
          </p:cNvPr>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9BD5B50-E2F2-1E45-A446-52D7725204CE}"/>
              </a:ext>
            </a:extLst>
          </p:cNvPr>
          <p:cNvSpPr>
            <a:spLocks noGrp="1"/>
          </p:cNvSpPr>
          <p:nvPr>
            <p:ph type="ftr" sz="quarter" idx="3"/>
          </p:nvPr>
        </p:nvSpPr>
        <p:spPr>
          <a:xfrm>
            <a:off x="4038600" y="6595872"/>
            <a:ext cx="4114800" cy="262127"/>
          </a:xfrm>
          <a:prstGeom prst="rect">
            <a:avLst/>
          </a:prstGeom>
        </p:spPr>
        <p:txBody>
          <a:bodyPr/>
          <a:lstStyle>
            <a:lvl1pPr algn="ctr">
              <a:defRPr sz="1200"/>
            </a:lvl1pPr>
          </a:lstStyle>
          <a:p>
            <a:r>
              <a:rPr lang="en-US"/>
              <a:t>Axient Company Proprietary</a:t>
            </a:r>
            <a:endParaRPr lang="en-US" dirty="0"/>
          </a:p>
        </p:txBody>
      </p:sp>
      <p:sp>
        <p:nvSpPr>
          <p:cNvPr id="10" name="Slide Number Placeholder 8">
            <a:extLst>
              <a:ext uri="{FF2B5EF4-FFF2-40B4-BE49-F238E27FC236}">
                <a16:creationId xmlns:a16="http://schemas.microsoft.com/office/drawing/2014/main" id="{445B520C-F345-1F4F-BF3B-5CBE2C001E1D}"/>
              </a:ext>
            </a:extLst>
          </p:cNvPr>
          <p:cNvSpPr>
            <a:spLocks noGrp="1"/>
          </p:cNvSpPr>
          <p:nvPr>
            <p:ph type="sldNum" sz="quarter" idx="4"/>
          </p:nvPr>
        </p:nvSpPr>
        <p:spPr>
          <a:xfrm>
            <a:off x="11353800" y="6595871"/>
            <a:ext cx="838200" cy="262127"/>
          </a:xfrm>
          <a:prstGeom prst="rect">
            <a:avLst/>
          </a:prstGeom>
        </p:spPr>
        <p:txBody>
          <a:bodyPr/>
          <a:lstStyle>
            <a:lvl1pPr algn="r">
              <a:defRPr sz="1200">
                <a:latin typeface="+mn-lt"/>
              </a:defRPr>
            </a:lvl1pPr>
          </a:lstStyle>
          <a:p>
            <a:fld id="{54DAC3B2-AAC7-A94B-8340-24B6B1A3CD0B}" type="slidenum">
              <a:rPr lang="en-US" smtClean="0"/>
              <a:pPr/>
              <a:t>‹#›</a:t>
            </a:fld>
            <a:endParaRPr lang="en-US" dirty="0"/>
          </a:p>
        </p:txBody>
      </p:sp>
    </p:spTree>
    <p:extLst>
      <p:ext uri="{BB962C8B-B14F-4D97-AF65-F5344CB8AC3E}">
        <p14:creationId xmlns:p14="http://schemas.microsoft.com/office/powerpoint/2010/main" val="226268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4735-129E-7740-9054-3D9166FC00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366E1-7259-6C4A-8AF7-C794DD815B75}"/>
              </a:ext>
            </a:extLst>
          </p:cNvPr>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Graphic 8">
            <a:extLst>
              <a:ext uri="{FF2B5EF4-FFF2-40B4-BE49-F238E27FC236}">
                <a16:creationId xmlns:a16="http://schemas.microsoft.com/office/drawing/2014/main" id="{0A1E5D9C-9427-1E4A-A2B3-6821EF6C21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576" y="-5069"/>
            <a:ext cx="2130469" cy="740700"/>
          </a:xfrm>
          <a:prstGeom prst="rect">
            <a:avLst/>
          </a:prstGeom>
        </p:spPr>
      </p:pic>
      <p:sp>
        <p:nvSpPr>
          <p:cNvPr id="8" name="Footer Placeholder 7">
            <a:extLst>
              <a:ext uri="{FF2B5EF4-FFF2-40B4-BE49-F238E27FC236}">
                <a16:creationId xmlns:a16="http://schemas.microsoft.com/office/drawing/2014/main" id="{29BD5B50-E2F2-1E45-A446-52D7725204CE}"/>
              </a:ext>
            </a:extLst>
          </p:cNvPr>
          <p:cNvSpPr>
            <a:spLocks noGrp="1"/>
          </p:cNvSpPr>
          <p:nvPr>
            <p:ph type="ftr" sz="quarter" idx="3"/>
          </p:nvPr>
        </p:nvSpPr>
        <p:spPr>
          <a:xfrm>
            <a:off x="4038600" y="6595872"/>
            <a:ext cx="4114800" cy="262127"/>
          </a:xfrm>
          <a:prstGeom prst="rect">
            <a:avLst/>
          </a:prstGeom>
        </p:spPr>
        <p:txBody>
          <a:bodyPr/>
          <a:lstStyle>
            <a:lvl1pPr algn="ctr">
              <a:defRPr sz="1200"/>
            </a:lvl1pPr>
          </a:lstStyle>
          <a:p>
            <a:r>
              <a:rPr lang="en-US"/>
              <a:t>Axient Company Proprietary</a:t>
            </a:r>
            <a:endParaRPr lang="en-US" dirty="0"/>
          </a:p>
        </p:txBody>
      </p:sp>
      <p:sp>
        <p:nvSpPr>
          <p:cNvPr id="10" name="Slide Number Placeholder 8">
            <a:extLst>
              <a:ext uri="{FF2B5EF4-FFF2-40B4-BE49-F238E27FC236}">
                <a16:creationId xmlns:a16="http://schemas.microsoft.com/office/drawing/2014/main" id="{445B520C-F345-1F4F-BF3B-5CBE2C001E1D}"/>
              </a:ext>
            </a:extLst>
          </p:cNvPr>
          <p:cNvSpPr>
            <a:spLocks noGrp="1"/>
          </p:cNvSpPr>
          <p:nvPr>
            <p:ph type="sldNum" sz="quarter" idx="4"/>
          </p:nvPr>
        </p:nvSpPr>
        <p:spPr>
          <a:xfrm>
            <a:off x="11353800" y="6595871"/>
            <a:ext cx="838200" cy="262127"/>
          </a:xfrm>
          <a:prstGeom prst="rect">
            <a:avLst/>
          </a:prstGeom>
        </p:spPr>
        <p:txBody>
          <a:bodyPr/>
          <a:lstStyle>
            <a:lvl1pPr algn="r">
              <a:defRPr sz="1200">
                <a:latin typeface="+mn-lt"/>
              </a:defRPr>
            </a:lvl1pPr>
          </a:lstStyle>
          <a:p>
            <a:fld id="{54DAC3B2-AAC7-A94B-8340-24B6B1A3CD0B}" type="slidenum">
              <a:rPr lang="en-US" smtClean="0"/>
              <a:pPr/>
              <a:t>‹#›</a:t>
            </a:fld>
            <a:endParaRPr lang="en-US" dirty="0"/>
          </a:p>
        </p:txBody>
      </p:sp>
    </p:spTree>
    <p:extLst>
      <p:ext uri="{BB962C8B-B14F-4D97-AF65-F5344CB8AC3E}">
        <p14:creationId xmlns:p14="http://schemas.microsoft.com/office/powerpoint/2010/main" val="62599186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079414E-621D-8346-A0B5-BB7297A0497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825"/>
          <a:stretch/>
        </p:blipFill>
        <p:spPr>
          <a:xfrm>
            <a:off x="587679" y="-310"/>
            <a:ext cx="11604321" cy="6858309"/>
          </a:xfrm>
          <a:prstGeom prst="rect">
            <a:avLst/>
          </a:prstGeom>
        </p:spPr>
      </p:pic>
      <p:sp>
        <p:nvSpPr>
          <p:cNvPr id="2" name="Title 1">
            <a:extLst>
              <a:ext uri="{FF2B5EF4-FFF2-40B4-BE49-F238E27FC236}">
                <a16:creationId xmlns:a16="http://schemas.microsoft.com/office/drawing/2014/main" id="{05DCA9C0-B2F2-5648-BA45-AC076B92E1B0}"/>
              </a:ext>
            </a:extLst>
          </p:cNvPr>
          <p:cNvSpPr>
            <a:spLocks noGrp="1"/>
          </p:cNvSpPr>
          <p:nvPr>
            <p:ph type="title"/>
          </p:nvPr>
        </p:nvSpPr>
        <p:spPr>
          <a:xfrm>
            <a:off x="831850" y="957785"/>
            <a:ext cx="7516503" cy="1934104"/>
          </a:xfrm>
        </p:spPr>
        <p:txBody>
          <a:bodyPr anchor="ctr"/>
          <a:lstStyle>
            <a:lvl1pPr>
              <a:defRPr sz="6000"/>
            </a:lvl1pPr>
          </a:lstStyle>
          <a:p>
            <a:r>
              <a:rPr lang="en-US"/>
              <a:t>Click to edit Master title style</a:t>
            </a:r>
            <a:endParaRPr lang="en-US" dirty="0"/>
          </a:p>
        </p:txBody>
      </p:sp>
      <p:pic>
        <p:nvPicPr>
          <p:cNvPr id="9" name="Graphic 8">
            <a:extLst>
              <a:ext uri="{FF2B5EF4-FFF2-40B4-BE49-F238E27FC236}">
                <a16:creationId xmlns:a16="http://schemas.microsoft.com/office/drawing/2014/main" id="{6E2AD3C8-AB7E-4E47-912F-4D4E3BEEE6F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4384" y="-11857"/>
            <a:ext cx="2130469" cy="740700"/>
          </a:xfrm>
          <a:prstGeom prst="rect">
            <a:avLst/>
          </a:prstGeom>
        </p:spPr>
      </p:pic>
      <p:sp>
        <p:nvSpPr>
          <p:cNvPr id="10" name="Subtitle 2">
            <a:extLst>
              <a:ext uri="{FF2B5EF4-FFF2-40B4-BE49-F238E27FC236}">
                <a16:creationId xmlns:a16="http://schemas.microsoft.com/office/drawing/2014/main" id="{0C6D251F-8F34-F74F-9215-A8CA0A0698DD}"/>
              </a:ext>
            </a:extLst>
          </p:cNvPr>
          <p:cNvSpPr>
            <a:spLocks noGrp="1"/>
          </p:cNvSpPr>
          <p:nvPr>
            <p:ph type="subTitle" idx="1"/>
          </p:nvPr>
        </p:nvSpPr>
        <p:spPr>
          <a:xfrm>
            <a:off x="838199" y="2951998"/>
            <a:ext cx="7510153" cy="100754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5774" y="5516335"/>
            <a:ext cx="2194750" cy="914479"/>
          </a:xfrm>
          <a:prstGeom prst="rect">
            <a:avLst/>
          </a:prstGeom>
        </p:spPr>
      </p:pic>
      <p:sp>
        <p:nvSpPr>
          <p:cNvPr id="11" name="Footer Placeholder 7">
            <a:extLst>
              <a:ext uri="{FF2B5EF4-FFF2-40B4-BE49-F238E27FC236}">
                <a16:creationId xmlns:a16="http://schemas.microsoft.com/office/drawing/2014/main" id="{29BD5B50-E2F2-1E45-A446-52D7725204CE}"/>
              </a:ext>
            </a:extLst>
          </p:cNvPr>
          <p:cNvSpPr>
            <a:spLocks noGrp="1"/>
          </p:cNvSpPr>
          <p:nvPr>
            <p:ph type="ftr" sz="quarter" idx="3"/>
          </p:nvPr>
        </p:nvSpPr>
        <p:spPr>
          <a:xfrm>
            <a:off x="4038600" y="6595872"/>
            <a:ext cx="4114800" cy="262127"/>
          </a:xfrm>
          <a:prstGeom prst="rect">
            <a:avLst/>
          </a:prstGeom>
        </p:spPr>
        <p:txBody>
          <a:bodyPr/>
          <a:lstStyle>
            <a:lvl1pPr algn="ctr">
              <a:defRPr sz="1200">
                <a:solidFill>
                  <a:schemeClr val="bg1"/>
                </a:solidFill>
              </a:defRPr>
            </a:lvl1pPr>
          </a:lstStyle>
          <a:p>
            <a:r>
              <a:rPr lang="en-US" dirty="0"/>
              <a:t>Axient Company Proprietary</a:t>
            </a:r>
          </a:p>
        </p:txBody>
      </p:sp>
      <p:sp>
        <p:nvSpPr>
          <p:cNvPr id="12" name="Slide Number Placeholder 8">
            <a:extLst>
              <a:ext uri="{FF2B5EF4-FFF2-40B4-BE49-F238E27FC236}">
                <a16:creationId xmlns:a16="http://schemas.microsoft.com/office/drawing/2014/main" id="{445B520C-F345-1F4F-BF3B-5CBE2C001E1D}"/>
              </a:ext>
            </a:extLst>
          </p:cNvPr>
          <p:cNvSpPr>
            <a:spLocks noGrp="1"/>
          </p:cNvSpPr>
          <p:nvPr>
            <p:ph type="sldNum" sz="quarter" idx="4"/>
          </p:nvPr>
        </p:nvSpPr>
        <p:spPr>
          <a:xfrm>
            <a:off x="11353800" y="6595871"/>
            <a:ext cx="838200" cy="262127"/>
          </a:xfrm>
          <a:prstGeom prst="rect">
            <a:avLst/>
          </a:prstGeom>
        </p:spPr>
        <p:txBody>
          <a:bodyPr/>
          <a:lstStyle>
            <a:lvl1pPr algn="r">
              <a:defRPr sz="1200">
                <a:solidFill>
                  <a:schemeClr val="bg1"/>
                </a:solidFill>
                <a:latin typeface="+mn-lt"/>
              </a:defRPr>
            </a:lvl1pPr>
          </a:lstStyle>
          <a:p>
            <a:fld id="{54DAC3B2-AAC7-A94B-8340-24B6B1A3CD0B}" type="slidenum">
              <a:rPr lang="en-US" smtClean="0"/>
              <a:pPr/>
              <a:t>‹#›</a:t>
            </a:fld>
            <a:endParaRPr lang="en-US" dirty="0"/>
          </a:p>
        </p:txBody>
      </p:sp>
    </p:spTree>
    <p:extLst>
      <p:ext uri="{BB962C8B-B14F-4D97-AF65-F5344CB8AC3E}">
        <p14:creationId xmlns:p14="http://schemas.microsoft.com/office/powerpoint/2010/main" val="1404027102"/>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44C5-3AB7-384F-8065-264C7910217A}"/>
              </a:ext>
            </a:extLst>
          </p:cNvPr>
          <p:cNvSpPr>
            <a:spLocks noGrp="1"/>
          </p:cNvSpPr>
          <p:nvPr>
            <p:ph type="title"/>
          </p:nvPr>
        </p:nvSpPr>
        <p:spPr>
          <a:xfrm>
            <a:off x="839788" y="668337"/>
            <a:ext cx="10515600" cy="1189038"/>
          </a:xfrm>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D6964A89-A797-5B4F-9704-F822873A22E1}"/>
              </a:ext>
            </a:extLst>
          </p:cNvPr>
          <p:cNvSpPr>
            <a:spLocks noGrp="1"/>
          </p:cNvSpPr>
          <p:nvPr>
            <p:ph sz="half" idx="2"/>
          </p:nvPr>
        </p:nvSpPr>
        <p:spPr>
          <a:xfrm>
            <a:off x="839788" y="1857375"/>
            <a:ext cx="5157787" cy="43322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11709C3D-EDC6-C140-990A-EE8155BD7B82}"/>
              </a:ext>
            </a:extLst>
          </p:cNvPr>
          <p:cNvSpPr>
            <a:spLocks noGrp="1"/>
          </p:cNvSpPr>
          <p:nvPr>
            <p:ph sz="quarter" idx="4"/>
          </p:nvPr>
        </p:nvSpPr>
        <p:spPr>
          <a:xfrm>
            <a:off x="6172200" y="1857375"/>
            <a:ext cx="5183188" cy="43322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9BD5B50-E2F2-1E45-A446-52D7725204CE}"/>
              </a:ext>
            </a:extLst>
          </p:cNvPr>
          <p:cNvSpPr>
            <a:spLocks noGrp="1"/>
          </p:cNvSpPr>
          <p:nvPr>
            <p:ph type="ftr" sz="quarter" idx="11"/>
          </p:nvPr>
        </p:nvSpPr>
        <p:spPr>
          <a:xfrm>
            <a:off x="4038600" y="6595872"/>
            <a:ext cx="4114800" cy="262127"/>
          </a:xfrm>
          <a:prstGeom prst="rect">
            <a:avLst/>
          </a:prstGeom>
        </p:spPr>
        <p:txBody>
          <a:bodyPr/>
          <a:lstStyle>
            <a:lvl1pPr algn="ctr">
              <a:defRPr sz="1200"/>
            </a:lvl1pPr>
          </a:lstStyle>
          <a:p>
            <a:r>
              <a:rPr lang="en-US"/>
              <a:t>Axient Company Proprietary</a:t>
            </a:r>
          </a:p>
        </p:txBody>
      </p:sp>
      <p:sp>
        <p:nvSpPr>
          <p:cNvPr id="9" name="Slide Number Placeholder 8">
            <a:extLst>
              <a:ext uri="{FF2B5EF4-FFF2-40B4-BE49-F238E27FC236}">
                <a16:creationId xmlns:a16="http://schemas.microsoft.com/office/drawing/2014/main" id="{445B520C-F345-1F4F-BF3B-5CBE2C001E1D}"/>
              </a:ext>
            </a:extLst>
          </p:cNvPr>
          <p:cNvSpPr>
            <a:spLocks noGrp="1"/>
          </p:cNvSpPr>
          <p:nvPr>
            <p:ph type="sldNum" sz="quarter" idx="12"/>
          </p:nvPr>
        </p:nvSpPr>
        <p:spPr>
          <a:xfrm>
            <a:off x="11353800" y="6595871"/>
            <a:ext cx="838200" cy="262127"/>
          </a:xfrm>
          <a:prstGeom prst="rect">
            <a:avLst/>
          </a:prstGeom>
        </p:spPr>
        <p:txBody>
          <a:bodyPr/>
          <a:lstStyle>
            <a:lvl1pPr>
              <a:defRPr>
                <a:latin typeface="+mn-lt"/>
              </a:defRPr>
            </a:lvl1pPr>
          </a:lstStyle>
          <a:p>
            <a:fld id="{54DAC3B2-AAC7-A94B-8340-24B6B1A3CD0B}" type="slidenum">
              <a:rPr lang="en-US" smtClean="0"/>
              <a:pPr/>
              <a:t>‹#›</a:t>
            </a:fld>
            <a:endParaRPr lang="en-US"/>
          </a:p>
        </p:txBody>
      </p:sp>
    </p:spTree>
    <p:extLst>
      <p:ext uri="{BB962C8B-B14F-4D97-AF65-F5344CB8AC3E}">
        <p14:creationId xmlns:p14="http://schemas.microsoft.com/office/powerpoint/2010/main" val="515704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_Content_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44C5-3AB7-384F-8065-264C7910217A}"/>
              </a:ext>
            </a:extLst>
          </p:cNvPr>
          <p:cNvSpPr>
            <a:spLocks noGrp="1"/>
          </p:cNvSpPr>
          <p:nvPr>
            <p:ph type="title"/>
          </p:nvPr>
        </p:nvSpPr>
        <p:spPr>
          <a:xfrm>
            <a:off x="839788" y="668337"/>
            <a:ext cx="10515600" cy="1189038"/>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D6964A89-A797-5B4F-9704-F822873A22E1}"/>
              </a:ext>
            </a:extLst>
          </p:cNvPr>
          <p:cNvSpPr>
            <a:spLocks noGrp="1"/>
          </p:cNvSpPr>
          <p:nvPr>
            <p:ph sz="half" idx="2"/>
          </p:nvPr>
        </p:nvSpPr>
        <p:spPr>
          <a:xfrm>
            <a:off x="839788" y="1857375"/>
            <a:ext cx="5157787" cy="4332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1709C3D-EDC6-C140-990A-EE8155BD7B82}"/>
              </a:ext>
            </a:extLst>
          </p:cNvPr>
          <p:cNvSpPr>
            <a:spLocks noGrp="1"/>
          </p:cNvSpPr>
          <p:nvPr>
            <p:ph sz="quarter" idx="4"/>
          </p:nvPr>
        </p:nvSpPr>
        <p:spPr>
          <a:xfrm>
            <a:off x="6172200" y="1857375"/>
            <a:ext cx="5183188" cy="4332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43038F05-C4E3-2C4C-B966-3BE9EF70834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576" y="789"/>
            <a:ext cx="2130469" cy="740700"/>
          </a:xfrm>
          <a:prstGeom prst="rect">
            <a:avLst/>
          </a:prstGeom>
        </p:spPr>
      </p:pic>
      <p:sp>
        <p:nvSpPr>
          <p:cNvPr id="11" name="Footer Placeholder 7">
            <a:extLst>
              <a:ext uri="{FF2B5EF4-FFF2-40B4-BE49-F238E27FC236}">
                <a16:creationId xmlns:a16="http://schemas.microsoft.com/office/drawing/2014/main" id="{29BD5B50-E2F2-1E45-A446-52D7725204CE}"/>
              </a:ext>
            </a:extLst>
          </p:cNvPr>
          <p:cNvSpPr>
            <a:spLocks noGrp="1"/>
          </p:cNvSpPr>
          <p:nvPr>
            <p:ph type="ftr" sz="quarter" idx="11"/>
          </p:nvPr>
        </p:nvSpPr>
        <p:spPr>
          <a:xfrm>
            <a:off x="4038600" y="6595872"/>
            <a:ext cx="4114800" cy="262127"/>
          </a:xfrm>
          <a:prstGeom prst="rect">
            <a:avLst/>
          </a:prstGeom>
        </p:spPr>
        <p:txBody>
          <a:bodyPr/>
          <a:lstStyle>
            <a:lvl1pPr algn="ctr">
              <a:defRPr sz="1200"/>
            </a:lvl1pPr>
          </a:lstStyle>
          <a:p>
            <a:r>
              <a:rPr lang="en-US"/>
              <a:t>Axient Company Proprietary</a:t>
            </a:r>
          </a:p>
        </p:txBody>
      </p:sp>
      <p:sp>
        <p:nvSpPr>
          <p:cNvPr id="12" name="Slide Number Placeholder 8">
            <a:extLst>
              <a:ext uri="{FF2B5EF4-FFF2-40B4-BE49-F238E27FC236}">
                <a16:creationId xmlns:a16="http://schemas.microsoft.com/office/drawing/2014/main" id="{445B520C-F345-1F4F-BF3B-5CBE2C001E1D}"/>
              </a:ext>
            </a:extLst>
          </p:cNvPr>
          <p:cNvSpPr>
            <a:spLocks noGrp="1"/>
          </p:cNvSpPr>
          <p:nvPr>
            <p:ph type="sldNum" sz="quarter" idx="12"/>
          </p:nvPr>
        </p:nvSpPr>
        <p:spPr>
          <a:xfrm>
            <a:off x="11353800" y="6595871"/>
            <a:ext cx="838200" cy="262127"/>
          </a:xfrm>
          <a:prstGeom prst="rect">
            <a:avLst/>
          </a:prstGeom>
        </p:spPr>
        <p:txBody>
          <a:bodyPr/>
          <a:lstStyle>
            <a:lvl1pPr>
              <a:defRPr>
                <a:latin typeface="+mn-lt"/>
              </a:defRPr>
            </a:lvl1pPr>
          </a:lstStyle>
          <a:p>
            <a:fld id="{54DAC3B2-AAC7-A94B-8340-24B6B1A3CD0B}" type="slidenum">
              <a:rPr lang="en-US" smtClean="0"/>
              <a:pPr/>
              <a:t>‹#›</a:t>
            </a:fld>
            <a:endParaRPr lang="en-US"/>
          </a:p>
        </p:txBody>
      </p:sp>
    </p:spTree>
    <p:extLst>
      <p:ext uri="{BB962C8B-B14F-4D97-AF65-F5344CB8AC3E}">
        <p14:creationId xmlns:p14="http://schemas.microsoft.com/office/powerpoint/2010/main" val="161195886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Image">
    <p:spTree>
      <p:nvGrpSpPr>
        <p:cNvPr id="1" name=""/>
        <p:cNvGrpSpPr/>
        <p:nvPr/>
      </p:nvGrpSpPr>
      <p:grpSpPr>
        <a:xfrm>
          <a:off x="0" y="0"/>
          <a:ext cx="0" cy="0"/>
          <a:chOff x="0" y="0"/>
          <a:chExt cx="0" cy="0"/>
        </a:xfrm>
      </p:grpSpPr>
      <p:sp>
        <p:nvSpPr>
          <p:cNvPr id="23" name="Trapezoid 6">
            <a:extLst>
              <a:ext uri="{FF2B5EF4-FFF2-40B4-BE49-F238E27FC236}">
                <a16:creationId xmlns:a16="http://schemas.microsoft.com/office/drawing/2014/main" id="{DAB24DDB-1CF5-7F43-9FDA-40B62767CA7E}"/>
              </a:ext>
            </a:extLst>
          </p:cNvPr>
          <p:cNvSpPr/>
          <p:nvPr userDrawn="1"/>
        </p:nvSpPr>
        <p:spPr>
          <a:xfrm>
            <a:off x="6129528" y="-24384"/>
            <a:ext cx="6083808" cy="6894576"/>
          </a:xfrm>
          <a:custGeom>
            <a:avLst/>
            <a:gdLst>
              <a:gd name="connsiteX0" fmla="*/ 0 w 4767072"/>
              <a:gd name="connsiteY0" fmla="*/ 6858000 h 6858000"/>
              <a:gd name="connsiteX1" fmla="*/ 1191768 w 4767072"/>
              <a:gd name="connsiteY1" fmla="*/ 0 h 6858000"/>
              <a:gd name="connsiteX2" fmla="*/ 3575304 w 4767072"/>
              <a:gd name="connsiteY2" fmla="*/ 0 h 6858000"/>
              <a:gd name="connsiteX3" fmla="*/ 4767072 w 4767072"/>
              <a:gd name="connsiteY3" fmla="*/ 6858000 h 6858000"/>
              <a:gd name="connsiteX4" fmla="*/ 0 w 4767072"/>
              <a:gd name="connsiteY4" fmla="*/ 6858000 h 6858000"/>
              <a:gd name="connsiteX0" fmla="*/ 0 w 4767072"/>
              <a:gd name="connsiteY0" fmla="*/ 6858000 h 6858000"/>
              <a:gd name="connsiteX1" fmla="*/ 1130808 w 4767072"/>
              <a:gd name="connsiteY1" fmla="*/ 0 h 6858000"/>
              <a:gd name="connsiteX2" fmla="*/ 3575304 w 4767072"/>
              <a:gd name="connsiteY2" fmla="*/ 0 h 6858000"/>
              <a:gd name="connsiteX3" fmla="*/ 4767072 w 4767072"/>
              <a:gd name="connsiteY3" fmla="*/ 6858000 h 6858000"/>
              <a:gd name="connsiteX4" fmla="*/ 0 w 4767072"/>
              <a:gd name="connsiteY4" fmla="*/ 6858000 h 6858000"/>
              <a:gd name="connsiteX0" fmla="*/ 0 w 7559040"/>
              <a:gd name="connsiteY0" fmla="*/ 6870192 h 6870192"/>
              <a:gd name="connsiteX1" fmla="*/ 3922776 w 7559040"/>
              <a:gd name="connsiteY1" fmla="*/ 0 h 6870192"/>
              <a:gd name="connsiteX2" fmla="*/ 6367272 w 7559040"/>
              <a:gd name="connsiteY2" fmla="*/ 0 h 6870192"/>
              <a:gd name="connsiteX3" fmla="*/ 7559040 w 7559040"/>
              <a:gd name="connsiteY3" fmla="*/ 6858000 h 6870192"/>
              <a:gd name="connsiteX4" fmla="*/ 0 w 7559040"/>
              <a:gd name="connsiteY4" fmla="*/ 6870192 h 6870192"/>
              <a:gd name="connsiteX0" fmla="*/ 0 w 6522720"/>
              <a:gd name="connsiteY0" fmla="*/ 6870192 h 6894576"/>
              <a:gd name="connsiteX1" fmla="*/ 3922776 w 6522720"/>
              <a:gd name="connsiteY1" fmla="*/ 0 h 6894576"/>
              <a:gd name="connsiteX2" fmla="*/ 6367272 w 6522720"/>
              <a:gd name="connsiteY2" fmla="*/ 0 h 6894576"/>
              <a:gd name="connsiteX3" fmla="*/ 6522720 w 6522720"/>
              <a:gd name="connsiteY3" fmla="*/ 6894576 h 6894576"/>
              <a:gd name="connsiteX4" fmla="*/ 0 w 6522720"/>
              <a:gd name="connsiteY4" fmla="*/ 6870192 h 6894576"/>
              <a:gd name="connsiteX0" fmla="*/ 0 w 6367272"/>
              <a:gd name="connsiteY0" fmla="*/ 6870192 h 6918960"/>
              <a:gd name="connsiteX1" fmla="*/ 3922776 w 6367272"/>
              <a:gd name="connsiteY1" fmla="*/ 0 h 6918960"/>
              <a:gd name="connsiteX2" fmla="*/ 6367272 w 6367272"/>
              <a:gd name="connsiteY2" fmla="*/ 0 h 6918960"/>
              <a:gd name="connsiteX3" fmla="*/ 6096000 w 6367272"/>
              <a:gd name="connsiteY3" fmla="*/ 6918960 h 6918960"/>
              <a:gd name="connsiteX4" fmla="*/ 0 w 6367272"/>
              <a:gd name="connsiteY4" fmla="*/ 6870192 h 6918960"/>
              <a:gd name="connsiteX0" fmla="*/ 0 w 6367272"/>
              <a:gd name="connsiteY0" fmla="*/ 6870192 h 6918960"/>
              <a:gd name="connsiteX1" fmla="*/ 3922776 w 6367272"/>
              <a:gd name="connsiteY1" fmla="*/ 0 h 6918960"/>
              <a:gd name="connsiteX2" fmla="*/ 6367272 w 6367272"/>
              <a:gd name="connsiteY2" fmla="*/ 0 h 6918960"/>
              <a:gd name="connsiteX3" fmla="*/ 5876544 w 6367272"/>
              <a:gd name="connsiteY3" fmla="*/ 6918960 h 6918960"/>
              <a:gd name="connsiteX4" fmla="*/ 0 w 6367272"/>
              <a:gd name="connsiteY4" fmla="*/ 6870192 h 6918960"/>
              <a:gd name="connsiteX0" fmla="*/ 0 w 6367272"/>
              <a:gd name="connsiteY0" fmla="*/ 6870192 h 6870192"/>
              <a:gd name="connsiteX1" fmla="*/ 3922776 w 6367272"/>
              <a:gd name="connsiteY1" fmla="*/ 0 h 6870192"/>
              <a:gd name="connsiteX2" fmla="*/ 6367272 w 6367272"/>
              <a:gd name="connsiteY2" fmla="*/ 0 h 6870192"/>
              <a:gd name="connsiteX3" fmla="*/ 6083808 w 6367272"/>
              <a:gd name="connsiteY3" fmla="*/ 6870192 h 6870192"/>
              <a:gd name="connsiteX4" fmla="*/ 0 w 6367272"/>
              <a:gd name="connsiteY4" fmla="*/ 6870192 h 6870192"/>
              <a:gd name="connsiteX0" fmla="*/ 0 w 6111240"/>
              <a:gd name="connsiteY0" fmla="*/ 6870192 h 6870192"/>
              <a:gd name="connsiteX1" fmla="*/ 3922776 w 6111240"/>
              <a:gd name="connsiteY1" fmla="*/ 0 h 6870192"/>
              <a:gd name="connsiteX2" fmla="*/ 6111240 w 6111240"/>
              <a:gd name="connsiteY2" fmla="*/ 12192 h 6870192"/>
              <a:gd name="connsiteX3" fmla="*/ 6083808 w 6111240"/>
              <a:gd name="connsiteY3" fmla="*/ 6870192 h 6870192"/>
              <a:gd name="connsiteX4" fmla="*/ 0 w 6111240"/>
              <a:gd name="connsiteY4" fmla="*/ 6870192 h 6870192"/>
              <a:gd name="connsiteX0" fmla="*/ 0 w 6083808"/>
              <a:gd name="connsiteY0" fmla="*/ 6870192 h 6870192"/>
              <a:gd name="connsiteX1" fmla="*/ 3922776 w 6083808"/>
              <a:gd name="connsiteY1" fmla="*/ 0 h 6870192"/>
              <a:gd name="connsiteX2" fmla="*/ 6050280 w 6083808"/>
              <a:gd name="connsiteY2" fmla="*/ 24384 h 6870192"/>
              <a:gd name="connsiteX3" fmla="*/ 6083808 w 6083808"/>
              <a:gd name="connsiteY3" fmla="*/ 6870192 h 6870192"/>
              <a:gd name="connsiteX4" fmla="*/ 0 w 6083808"/>
              <a:gd name="connsiteY4" fmla="*/ 6870192 h 6870192"/>
              <a:gd name="connsiteX0" fmla="*/ 0 w 6083808"/>
              <a:gd name="connsiteY0" fmla="*/ 6870192 h 6870192"/>
              <a:gd name="connsiteX1" fmla="*/ 3922776 w 6083808"/>
              <a:gd name="connsiteY1" fmla="*/ 0 h 6870192"/>
              <a:gd name="connsiteX2" fmla="*/ 5940552 w 6083808"/>
              <a:gd name="connsiteY2" fmla="*/ 36576 h 6870192"/>
              <a:gd name="connsiteX3" fmla="*/ 6083808 w 6083808"/>
              <a:gd name="connsiteY3" fmla="*/ 6870192 h 6870192"/>
              <a:gd name="connsiteX4" fmla="*/ 0 w 6083808"/>
              <a:gd name="connsiteY4" fmla="*/ 6870192 h 6870192"/>
              <a:gd name="connsiteX0" fmla="*/ 0 w 6083808"/>
              <a:gd name="connsiteY0" fmla="*/ 6894576 h 6894576"/>
              <a:gd name="connsiteX1" fmla="*/ 3922776 w 6083808"/>
              <a:gd name="connsiteY1" fmla="*/ 24384 h 6894576"/>
              <a:gd name="connsiteX2" fmla="*/ 6074664 w 6083808"/>
              <a:gd name="connsiteY2" fmla="*/ 0 h 6894576"/>
              <a:gd name="connsiteX3" fmla="*/ 6083808 w 6083808"/>
              <a:gd name="connsiteY3" fmla="*/ 6894576 h 6894576"/>
              <a:gd name="connsiteX4" fmla="*/ 0 w 6083808"/>
              <a:gd name="connsiteY4" fmla="*/ 6894576 h 6894576"/>
              <a:gd name="connsiteX0" fmla="*/ 0 w 6083808"/>
              <a:gd name="connsiteY0" fmla="*/ 6894576 h 6894576"/>
              <a:gd name="connsiteX1" fmla="*/ 3947160 w 6083808"/>
              <a:gd name="connsiteY1" fmla="*/ 12192 h 6894576"/>
              <a:gd name="connsiteX2" fmla="*/ 6074664 w 6083808"/>
              <a:gd name="connsiteY2" fmla="*/ 0 h 6894576"/>
              <a:gd name="connsiteX3" fmla="*/ 6083808 w 6083808"/>
              <a:gd name="connsiteY3" fmla="*/ 6894576 h 6894576"/>
              <a:gd name="connsiteX4" fmla="*/ 0 w 6083808"/>
              <a:gd name="connsiteY4" fmla="*/ 6894576 h 689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3808" h="6894576">
                <a:moveTo>
                  <a:pt x="0" y="6894576"/>
                </a:moveTo>
                <a:lnTo>
                  <a:pt x="3947160" y="12192"/>
                </a:lnTo>
                <a:lnTo>
                  <a:pt x="6074664" y="0"/>
                </a:lnTo>
                <a:lnTo>
                  <a:pt x="6083808" y="6894576"/>
                </a:lnTo>
                <a:lnTo>
                  <a:pt x="0" y="6894576"/>
                </a:lnTo>
                <a:close/>
              </a:path>
            </a:pathLst>
          </a:custGeom>
          <a:gradFill>
            <a:gsLst>
              <a:gs pos="0">
                <a:srgbClr val="FBD43B"/>
              </a:gs>
              <a:gs pos="99000">
                <a:srgbClr val="EA6307"/>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8249C4-8EB0-3B4F-8C67-BECD017DE2BD}"/>
              </a:ext>
            </a:extLst>
          </p:cNvPr>
          <p:cNvSpPr>
            <a:spLocks noGrp="1"/>
          </p:cNvSpPr>
          <p:nvPr>
            <p:ph type="title"/>
          </p:nvPr>
        </p:nvSpPr>
        <p:spPr>
          <a:xfrm>
            <a:off x="838200" y="773829"/>
            <a:ext cx="6376792" cy="107289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83CE28E-3701-2149-B34C-F78DB6E30CD4}"/>
              </a:ext>
            </a:extLst>
          </p:cNvPr>
          <p:cNvSpPr>
            <a:spLocks noGrp="1"/>
          </p:cNvSpPr>
          <p:nvPr>
            <p:ph sz="half" idx="1"/>
          </p:nvPr>
        </p:nvSpPr>
        <p:spPr>
          <a:xfrm>
            <a:off x="838200" y="1954059"/>
            <a:ext cx="6376792" cy="42229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13">
            <a:extLst>
              <a:ext uri="{FF2B5EF4-FFF2-40B4-BE49-F238E27FC236}">
                <a16:creationId xmlns:a16="http://schemas.microsoft.com/office/drawing/2014/main" id="{F394C1EE-7BFB-3749-A9EB-051A743CFFC1}"/>
              </a:ext>
            </a:extLst>
          </p:cNvPr>
          <p:cNvSpPr>
            <a:spLocks noGrp="1"/>
          </p:cNvSpPr>
          <p:nvPr>
            <p:ph type="pic" sz="quarter" idx="13"/>
          </p:nvPr>
        </p:nvSpPr>
        <p:spPr>
          <a:xfrm>
            <a:off x="7239788" y="948400"/>
            <a:ext cx="7151307" cy="4961201"/>
          </a:xfrm>
          <a:custGeom>
            <a:avLst/>
            <a:gdLst>
              <a:gd name="connsiteX0" fmla="*/ 0 w 4457700"/>
              <a:gd name="connsiteY0" fmla="*/ 4753627 h 4753627"/>
              <a:gd name="connsiteX1" fmla="*/ 852491 w 4457700"/>
              <a:gd name="connsiteY1" fmla="*/ 0 h 4753627"/>
              <a:gd name="connsiteX2" fmla="*/ 3605209 w 4457700"/>
              <a:gd name="connsiteY2" fmla="*/ 0 h 4753627"/>
              <a:gd name="connsiteX3" fmla="*/ 4457700 w 4457700"/>
              <a:gd name="connsiteY3" fmla="*/ 4753627 h 4753627"/>
              <a:gd name="connsiteX4" fmla="*/ 0 w 4457700"/>
              <a:gd name="connsiteY4" fmla="*/ 4753627 h 4753627"/>
              <a:gd name="connsiteX0" fmla="*/ 0 w 4457700"/>
              <a:gd name="connsiteY0" fmla="*/ 4753627 h 4753627"/>
              <a:gd name="connsiteX1" fmla="*/ 25773 w 4457700"/>
              <a:gd name="connsiteY1" fmla="*/ 513567 h 4753627"/>
              <a:gd name="connsiteX2" fmla="*/ 3605209 w 4457700"/>
              <a:gd name="connsiteY2" fmla="*/ 0 h 4753627"/>
              <a:gd name="connsiteX3" fmla="*/ 4457700 w 4457700"/>
              <a:gd name="connsiteY3" fmla="*/ 4753627 h 4753627"/>
              <a:gd name="connsiteX4" fmla="*/ 0 w 4457700"/>
              <a:gd name="connsiteY4" fmla="*/ 4753627 h 4753627"/>
              <a:gd name="connsiteX0" fmla="*/ 0 w 4469505"/>
              <a:gd name="connsiteY0" fmla="*/ 6858000 h 6858000"/>
              <a:gd name="connsiteX1" fmla="*/ 25773 w 4469505"/>
              <a:gd name="connsiteY1" fmla="*/ 2617940 h 6858000"/>
              <a:gd name="connsiteX2" fmla="*/ 4469505 w 4469505"/>
              <a:gd name="connsiteY2" fmla="*/ 0 h 6858000"/>
              <a:gd name="connsiteX3" fmla="*/ 4457700 w 4469505"/>
              <a:gd name="connsiteY3" fmla="*/ 6858000 h 6858000"/>
              <a:gd name="connsiteX4" fmla="*/ 0 w 4469505"/>
              <a:gd name="connsiteY4" fmla="*/ 6858000 h 6858000"/>
              <a:gd name="connsiteX0" fmla="*/ 0 w 4444453"/>
              <a:gd name="connsiteY0" fmla="*/ 4177430 h 6858000"/>
              <a:gd name="connsiteX1" fmla="*/ 721 w 4444453"/>
              <a:gd name="connsiteY1" fmla="*/ 2617940 h 6858000"/>
              <a:gd name="connsiteX2" fmla="*/ 4444453 w 4444453"/>
              <a:gd name="connsiteY2" fmla="*/ 0 h 6858000"/>
              <a:gd name="connsiteX3" fmla="*/ 4432648 w 4444453"/>
              <a:gd name="connsiteY3" fmla="*/ 6858000 h 6858000"/>
              <a:gd name="connsiteX4" fmla="*/ 0 w 4444453"/>
              <a:gd name="connsiteY4" fmla="*/ 4177430 h 6858000"/>
              <a:gd name="connsiteX0" fmla="*/ 498043 w 4942496"/>
              <a:gd name="connsiteY0" fmla="*/ 4177430 h 6858000"/>
              <a:gd name="connsiteX1" fmla="*/ 0 w 4942496"/>
              <a:gd name="connsiteY1" fmla="*/ 955395 h 6858000"/>
              <a:gd name="connsiteX2" fmla="*/ 4942496 w 4942496"/>
              <a:gd name="connsiteY2" fmla="*/ 0 h 6858000"/>
              <a:gd name="connsiteX3" fmla="*/ 4930691 w 4942496"/>
              <a:gd name="connsiteY3" fmla="*/ 6858000 h 6858000"/>
              <a:gd name="connsiteX4" fmla="*/ 498043 w 4942496"/>
              <a:gd name="connsiteY4" fmla="*/ 4177430 h 6858000"/>
              <a:gd name="connsiteX0" fmla="*/ 498043 w 4942496"/>
              <a:gd name="connsiteY0" fmla="*/ 3222035 h 5902605"/>
              <a:gd name="connsiteX1" fmla="*/ 0 w 4942496"/>
              <a:gd name="connsiteY1" fmla="*/ 0 h 5902605"/>
              <a:gd name="connsiteX2" fmla="*/ 4942496 w 4942496"/>
              <a:gd name="connsiteY2" fmla="*/ 6506 h 5902605"/>
              <a:gd name="connsiteX3" fmla="*/ 4930691 w 4942496"/>
              <a:gd name="connsiteY3" fmla="*/ 5902605 h 5902605"/>
              <a:gd name="connsiteX4" fmla="*/ 498043 w 4942496"/>
              <a:gd name="connsiteY4" fmla="*/ 3222035 h 5902605"/>
              <a:gd name="connsiteX0" fmla="*/ 498043 w 4942496"/>
              <a:gd name="connsiteY0" fmla="*/ 3222035 h 4976329"/>
              <a:gd name="connsiteX1" fmla="*/ 0 w 4942496"/>
              <a:gd name="connsiteY1" fmla="*/ 0 h 4976329"/>
              <a:gd name="connsiteX2" fmla="*/ 4942496 w 4942496"/>
              <a:gd name="connsiteY2" fmla="*/ 6506 h 4976329"/>
              <a:gd name="connsiteX3" fmla="*/ 4372551 w 4942496"/>
              <a:gd name="connsiteY3" fmla="*/ 4976329 h 4976329"/>
              <a:gd name="connsiteX4" fmla="*/ 498043 w 4942496"/>
              <a:gd name="connsiteY4" fmla="*/ 3222035 h 4976329"/>
              <a:gd name="connsiteX0" fmla="*/ 2789980 w 4942496"/>
              <a:gd name="connsiteY0" fmla="*/ 4967708 h 4976329"/>
              <a:gd name="connsiteX1" fmla="*/ 0 w 4942496"/>
              <a:gd name="connsiteY1" fmla="*/ 0 h 4976329"/>
              <a:gd name="connsiteX2" fmla="*/ 4942496 w 4942496"/>
              <a:gd name="connsiteY2" fmla="*/ 6506 h 4976329"/>
              <a:gd name="connsiteX3" fmla="*/ 4372551 w 4942496"/>
              <a:gd name="connsiteY3" fmla="*/ 4976329 h 4976329"/>
              <a:gd name="connsiteX4" fmla="*/ 2789980 w 4942496"/>
              <a:gd name="connsiteY4" fmla="*/ 4967708 h 4976329"/>
              <a:gd name="connsiteX0" fmla="*/ 2789980 w 4942496"/>
              <a:gd name="connsiteY0" fmla="*/ 4967708 h 4976329"/>
              <a:gd name="connsiteX1" fmla="*/ 0 w 4942496"/>
              <a:gd name="connsiteY1" fmla="*/ 0 h 4976329"/>
              <a:gd name="connsiteX2" fmla="*/ 4942496 w 4942496"/>
              <a:gd name="connsiteY2" fmla="*/ 6506 h 4976329"/>
              <a:gd name="connsiteX3" fmla="*/ 4372551 w 4942496"/>
              <a:gd name="connsiteY3" fmla="*/ 4976329 h 4976329"/>
              <a:gd name="connsiteX4" fmla="*/ 2789980 w 4942496"/>
              <a:gd name="connsiteY4" fmla="*/ 4967708 h 4976329"/>
              <a:gd name="connsiteX0" fmla="*/ 2789980 w 7151307"/>
              <a:gd name="connsiteY0" fmla="*/ 4967708 h 4976329"/>
              <a:gd name="connsiteX1" fmla="*/ 0 w 7151307"/>
              <a:gd name="connsiteY1" fmla="*/ 0 h 4976329"/>
              <a:gd name="connsiteX2" fmla="*/ 7151307 w 7151307"/>
              <a:gd name="connsiteY2" fmla="*/ 18382 h 4976329"/>
              <a:gd name="connsiteX3" fmla="*/ 4372551 w 7151307"/>
              <a:gd name="connsiteY3" fmla="*/ 4976329 h 4976329"/>
              <a:gd name="connsiteX4" fmla="*/ 2789980 w 7151307"/>
              <a:gd name="connsiteY4" fmla="*/ 4967708 h 4976329"/>
              <a:gd name="connsiteX0" fmla="*/ 2789980 w 7151307"/>
              <a:gd name="connsiteY0" fmla="*/ 4967708 h 4976329"/>
              <a:gd name="connsiteX1" fmla="*/ 0 w 7151307"/>
              <a:gd name="connsiteY1" fmla="*/ 0 h 4976329"/>
              <a:gd name="connsiteX2" fmla="*/ 7151307 w 7151307"/>
              <a:gd name="connsiteY2" fmla="*/ 18382 h 4976329"/>
              <a:gd name="connsiteX3" fmla="*/ 4372551 w 7151307"/>
              <a:gd name="connsiteY3" fmla="*/ 4976329 h 4976329"/>
              <a:gd name="connsiteX4" fmla="*/ 2789980 w 7151307"/>
              <a:gd name="connsiteY4" fmla="*/ 4967708 h 4976329"/>
              <a:gd name="connsiteX0" fmla="*/ 2789980 w 7151307"/>
              <a:gd name="connsiteY0" fmla="*/ 4949326 h 4957947"/>
              <a:gd name="connsiteX1" fmla="*/ 0 w 7151307"/>
              <a:gd name="connsiteY1" fmla="*/ 17244 h 4957947"/>
              <a:gd name="connsiteX2" fmla="*/ 7151307 w 7151307"/>
              <a:gd name="connsiteY2" fmla="*/ 0 h 4957947"/>
              <a:gd name="connsiteX3" fmla="*/ 4372551 w 7151307"/>
              <a:gd name="connsiteY3" fmla="*/ 4957947 h 4957947"/>
              <a:gd name="connsiteX4" fmla="*/ 2789980 w 7151307"/>
              <a:gd name="connsiteY4" fmla="*/ 4949326 h 4957947"/>
              <a:gd name="connsiteX0" fmla="*/ 2789980 w 7151307"/>
              <a:gd name="connsiteY0" fmla="*/ 4949326 h 4957947"/>
              <a:gd name="connsiteX1" fmla="*/ 0 w 7151307"/>
              <a:gd name="connsiteY1" fmla="*/ 17244 h 4957947"/>
              <a:gd name="connsiteX2" fmla="*/ 7151307 w 7151307"/>
              <a:gd name="connsiteY2" fmla="*/ 0 h 4957947"/>
              <a:gd name="connsiteX3" fmla="*/ 4372551 w 7151307"/>
              <a:gd name="connsiteY3" fmla="*/ 4957947 h 4957947"/>
              <a:gd name="connsiteX4" fmla="*/ 2789980 w 7151307"/>
              <a:gd name="connsiteY4" fmla="*/ 4949326 h 4957947"/>
              <a:gd name="connsiteX0" fmla="*/ 2825606 w 7151307"/>
              <a:gd name="connsiteY0" fmla="*/ 4961201 h 4961201"/>
              <a:gd name="connsiteX1" fmla="*/ 0 w 7151307"/>
              <a:gd name="connsiteY1" fmla="*/ 17244 h 4961201"/>
              <a:gd name="connsiteX2" fmla="*/ 7151307 w 7151307"/>
              <a:gd name="connsiteY2" fmla="*/ 0 h 4961201"/>
              <a:gd name="connsiteX3" fmla="*/ 4372551 w 7151307"/>
              <a:gd name="connsiteY3" fmla="*/ 4957947 h 4961201"/>
              <a:gd name="connsiteX4" fmla="*/ 2825606 w 7151307"/>
              <a:gd name="connsiteY4" fmla="*/ 4961201 h 4961201"/>
              <a:gd name="connsiteX0" fmla="*/ 2825606 w 7151307"/>
              <a:gd name="connsiteY0" fmla="*/ 4961201 h 4961201"/>
              <a:gd name="connsiteX1" fmla="*/ 0 w 7151307"/>
              <a:gd name="connsiteY1" fmla="*/ 17244 h 4961201"/>
              <a:gd name="connsiteX2" fmla="*/ 7151307 w 7151307"/>
              <a:gd name="connsiteY2" fmla="*/ 0 h 4961201"/>
              <a:gd name="connsiteX3" fmla="*/ 4348800 w 7151307"/>
              <a:gd name="connsiteY3" fmla="*/ 4957947 h 4961201"/>
              <a:gd name="connsiteX4" fmla="*/ 2825606 w 7151307"/>
              <a:gd name="connsiteY4" fmla="*/ 4961201 h 496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1307" h="4961201">
                <a:moveTo>
                  <a:pt x="2825606" y="4961201"/>
                </a:moveTo>
                <a:cubicBezTo>
                  <a:pt x="2517088" y="4370120"/>
                  <a:pt x="308518" y="584576"/>
                  <a:pt x="0" y="17244"/>
                </a:cubicBezTo>
                <a:lnTo>
                  <a:pt x="7151307" y="0"/>
                </a:lnTo>
                <a:lnTo>
                  <a:pt x="4348800" y="4957947"/>
                </a:lnTo>
                <a:lnTo>
                  <a:pt x="2825606" y="4961201"/>
                </a:lnTo>
                <a:close/>
              </a:path>
            </a:pathLst>
          </a:custGeom>
        </p:spPr>
        <p:txBody>
          <a:bodyPr/>
          <a:lstStyle/>
          <a:p>
            <a:r>
              <a:rPr lang="en-US"/>
              <a:t>Click icon to add picture</a:t>
            </a:r>
            <a:endParaRPr lang="en-US" dirty="0"/>
          </a:p>
        </p:txBody>
      </p:sp>
      <p:sp>
        <p:nvSpPr>
          <p:cNvPr id="9" name="Footer Placeholder 7">
            <a:extLst>
              <a:ext uri="{FF2B5EF4-FFF2-40B4-BE49-F238E27FC236}">
                <a16:creationId xmlns:a16="http://schemas.microsoft.com/office/drawing/2014/main" id="{29BD5B50-E2F2-1E45-A446-52D7725204CE}"/>
              </a:ext>
            </a:extLst>
          </p:cNvPr>
          <p:cNvSpPr>
            <a:spLocks noGrp="1"/>
          </p:cNvSpPr>
          <p:nvPr>
            <p:ph type="ftr" sz="quarter" idx="11"/>
          </p:nvPr>
        </p:nvSpPr>
        <p:spPr>
          <a:xfrm>
            <a:off x="4038600" y="6595872"/>
            <a:ext cx="4114800" cy="262127"/>
          </a:xfrm>
          <a:prstGeom prst="rect">
            <a:avLst/>
          </a:prstGeom>
        </p:spPr>
        <p:txBody>
          <a:bodyPr/>
          <a:lstStyle>
            <a:lvl1pPr algn="ctr">
              <a:defRPr sz="1200"/>
            </a:lvl1pPr>
          </a:lstStyle>
          <a:p>
            <a:r>
              <a:rPr lang="en-US"/>
              <a:t>Axient Company Proprietary</a:t>
            </a:r>
          </a:p>
        </p:txBody>
      </p:sp>
      <p:sp>
        <p:nvSpPr>
          <p:cNvPr id="10" name="Slide Number Placeholder 8">
            <a:extLst>
              <a:ext uri="{FF2B5EF4-FFF2-40B4-BE49-F238E27FC236}">
                <a16:creationId xmlns:a16="http://schemas.microsoft.com/office/drawing/2014/main" id="{445B520C-F345-1F4F-BF3B-5CBE2C001E1D}"/>
              </a:ext>
            </a:extLst>
          </p:cNvPr>
          <p:cNvSpPr>
            <a:spLocks noGrp="1"/>
          </p:cNvSpPr>
          <p:nvPr>
            <p:ph type="sldNum" sz="quarter" idx="12"/>
          </p:nvPr>
        </p:nvSpPr>
        <p:spPr>
          <a:xfrm>
            <a:off x="11353800" y="6595871"/>
            <a:ext cx="838200" cy="262127"/>
          </a:xfrm>
          <a:prstGeom prst="rect">
            <a:avLst/>
          </a:prstGeom>
        </p:spPr>
        <p:txBody>
          <a:bodyPr/>
          <a:lstStyle>
            <a:lvl1pPr>
              <a:defRPr>
                <a:latin typeface="+mn-lt"/>
              </a:defRPr>
            </a:lvl1pPr>
          </a:lstStyle>
          <a:p>
            <a:fld id="{54DAC3B2-AAC7-A94B-8340-24B6B1A3CD0B}" type="slidenum">
              <a:rPr lang="en-US" smtClean="0"/>
              <a:pPr/>
              <a:t>‹#›</a:t>
            </a:fld>
            <a:endParaRPr lang="en-US"/>
          </a:p>
        </p:txBody>
      </p:sp>
    </p:spTree>
    <p:extLst>
      <p:ext uri="{BB962C8B-B14F-4D97-AF65-F5344CB8AC3E}">
        <p14:creationId xmlns:p14="http://schemas.microsoft.com/office/powerpoint/2010/main" val="602166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Image">
    <p:bg>
      <p:bgRef idx="1001">
        <a:schemeClr val="bg2"/>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482E3C-1E0D-984B-9FDE-F936D4F02AD9}"/>
              </a:ext>
            </a:extLst>
          </p:cNvPr>
          <p:cNvSpPr>
            <a:spLocks noGrp="1"/>
          </p:cNvSpPr>
          <p:nvPr>
            <p:ph type="pic" sz="quarter" idx="13"/>
          </p:nvPr>
        </p:nvSpPr>
        <p:spPr>
          <a:xfrm>
            <a:off x="7494588" y="0"/>
            <a:ext cx="4697412" cy="6858000"/>
          </a:xfrm>
        </p:spPr>
        <p:txBody>
          <a:bodyPr/>
          <a:lstStyle/>
          <a:p>
            <a:r>
              <a:rPr lang="en-US"/>
              <a:t>Click icon to add picture</a:t>
            </a:r>
          </a:p>
        </p:txBody>
      </p:sp>
      <p:sp>
        <p:nvSpPr>
          <p:cNvPr id="2" name="Title 1">
            <a:extLst>
              <a:ext uri="{FF2B5EF4-FFF2-40B4-BE49-F238E27FC236}">
                <a16:creationId xmlns:a16="http://schemas.microsoft.com/office/drawing/2014/main" id="{FB8249C4-8EB0-3B4F-8C67-BECD017DE2BD}"/>
              </a:ext>
            </a:extLst>
          </p:cNvPr>
          <p:cNvSpPr>
            <a:spLocks noGrp="1"/>
          </p:cNvSpPr>
          <p:nvPr>
            <p:ph type="title"/>
          </p:nvPr>
        </p:nvSpPr>
        <p:spPr>
          <a:xfrm>
            <a:off x="838200" y="773829"/>
            <a:ext cx="6376792" cy="107289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83CE28E-3701-2149-B34C-F78DB6E30CD4}"/>
              </a:ext>
            </a:extLst>
          </p:cNvPr>
          <p:cNvSpPr>
            <a:spLocks noGrp="1"/>
          </p:cNvSpPr>
          <p:nvPr>
            <p:ph sz="half" idx="1"/>
          </p:nvPr>
        </p:nvSpPr>
        <p:spPr>
          <a:xfrm>
            <a:off x="838200" y="1954059"/>
            <a:ext cx="6376792" cy="42229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raphic 10">
            <a:extLst>
              <a:ext uri="{FF2B5EF4-FFF2-40B4-BE49-F238E27FC236}">
                <a16:creationId xmlns:a16="http://schemas.microsoft.com/office/drawing/2014/main" id="{C1DCFD60-C939-584A-9351-9E75C1F158D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576" y="-3447"/>
            <a:ext cx="2130469" cy="740700"/>
          </a:xfrm>
          <a:prstGeom prst="rect">
            <a:avLst/>
          </a:prstGeom>
        </p:spPr>
      </p:pic>
      <p:sp>
        <p:nvSpPr>
          <p:cNvPr id="9" name="Footer Placeholder 7">
            <a:extLst>
              <a:ext uri="{FF2B5EF4-FFF2-40B4-BE49-F238E27FC236}">
                <a16:creationId xmlns:a16="http://schemas.microsoft.com/office/drawing/2014/main" id="{29BD5B50-E2F2-1E45-A446-52D7725204CE}"/>
              </a:ext>
            </a:extLst>
          </p:cNvPr>
          <p:cNvSpPr>
            <a:spLocks noGrp="1"/>
          </p:cNvSpPr>
          <p:nvPr>
            <p:ph type="ftr" sz="quarter" idx="11"/>
          </p:nvPr>
        </p:nvSpPr>
        <p:spPr>
          <a:xfrm>
            <a:off x="4038600" y="6595872"/>
            <a:ext cx="4114800" cy="262127"/>
          </a:xfrm>
          <a:prstGeom prst="rect">
            <a:avLst/>
          </a:prstGeom>
        </p:spPr>
        <p:txBody>
          <a:bodyPr/>
          <a:lstStyle>
            <a:lvl1pPr algn="ctr">
              <a:defRPr sz="1200"/>
            </a:lvl1pPr>
          </a:lstStyle>
          <a:p>
            <a:r>
              <a:rPr lang="en-US"/>
              <a:t>Axient Company Proprietary</a:t>
            </a:r>
          </a:p>
        </p:txBody>
      </p:sp>
      <p:sp>
        <p:nvSpPr>
          <p:cNvPr id="10" name="Slide Number Placeholder 8">
            <a:extLst>
              <a:ext uri="{FF2B5EF4-FFF2-40B4-BE49-F238E27FC236}">
                <a16:creationId xmlns:a16="http://schemas.microsoft.com/office/drawing/2014/main" id="{445B520C-F345-1F4F-BF3B-5CBE2C001E1D}"/>
              </a:ext>
            </a:extLst>
          </p:cNvPr>
          <p:cNvSpPr>
            <a:spLocks noGrp="1"/>
          </p:cNvSpPr>
          <p:nvPr>
            <p:ph type="sldNum" sz="quarter" idx="12"/>
          </p:nvPr>
        </p:nvSpPr>
        <p:spPr>
          <a:xfrm>
            <a:off x="11353800" y="6595871"/>
            <a:ext cx="838200" cy="262127"/>
          </a:xfrm>
          <a:prstGeom prst="rect">
            <a:avLst/>
          </a:prstGeom>
        </p:spPr>
        <p:txBody>
          <a:bodyPr/>
          <a:lstStyle>
            <a:lvl1pPr>
              <a:defRPr>
                <a:latin typeface="+mn-lt"/>
              </a:defRPr>
            </a:lvl1pPr>
          </a:lstStyle>
          <a:p>
            <a:fld id="{54DAC3B2-AAC7-A94B-8340-24B6B1A3CD0B}" type="slidenum">
              <a:rPr lang="en-US" smtClean="0"/>
              <a:pPr/>
              <a:t>‹#›</a:t>
            </a:fld>
            <a:endParaRPr lang="en-US"/>
          </a:p>
        </p:txBody>
      </p:sp>
    </p:spTree>
    <p:extLst>
      <p:ext uri="{BB962C8B-B14F-4D97-AF65-F5344CB8AC3E}">
        <p14:creationId xmlns:p14="http://schemas.microsoft.com/office/powerpoint/2010/main" val="24762821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768D2-8EDC-FF40-A96D-474B53AA6B95}"/>
              </a:ext>
            </a:extLst>
          </p:cNvPr>
          <p:cNvSpPr>
            <a:spLocks noGrp="1"/>
          </p:cNvSpPr>
          <p:nvPr>
            <p:ph type="title"/>
          </p:nvPr>
        </p:nvSpPr>
        <p:spPr>
          <a:xfrm>
            <a:off x="385589" y="545636"/>
            <a:ext cx="11457543" cy="7989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4881744-0FBD-D043-845A-78384C453AA7}"/>
              </a:ext>
            </a:extLst>
          </p:cNvPr>
          <p:cNvSpPr>
            <a:spLocks noGrp="1"/>
          </p:cNvSpPr>
          <p:nvPr>
            <p:ph type="body" idx="1"/>
          </p:nvPr>
        </p:nvSpPr>
        <p:spPr>
          <a:xfrm>
            <a:off x="385589" y="1454228"/>
            <a:ext cx="11457543" cy="47227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56E1A92F-BB0F-7D46-8CE9-5B8006488E36}"/>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28915" y="-5069"/>
            <a:ext cx="2130469" cy="740701"/>
          </a:xfrm>
          <a:prstGeom prst="rect">
            <a:avLst/>
          </a:prstGeom>
        </p:spPr>
      </p:pic>
      <p:sp>
        <p:nvSpPr>
          <p:cNvPr id="8" name="Footer Placeholder 7">
            <a:extLst>
              <a:ext uri="{FF2B5EF4-FFF2-40B4-BE49-F238E27FC236}">
                <a16:creationId xmlns:a16="http://schemas.microsoft.com/office/drawing/2014/main" id="{29BD5B50-E2F2-1E45-A446-52D7725204CE}"/>
              </a:ext>
            </a:extLst>
          </p:cNvPr>
          <p:cNvSpPr>
            <a:spLocks noGrp="1"/>
          </p:cNvSpPr>
          <p:nvPr>
            <p:ph type="ftr" sz="quarter" idx="3"/>
          </p:nvPr>
        </p:nvSpPr>
        <p:spPr>
          <a:xfrm>
            <a:off x="4038600" y="6595872"/>
            <a:ext cx="4114800" cy="262127"/>
          </a:xfrm>
          <a:prstGeom prst="rect">
            <a:avLst/>
          </a:prstGeom>
        </p:spPr>
        <p:txBody>
          <a:bodyPr/>
          <a:lstStyle>
            <a:lvl1pPr algn="ctr">
              <a:defRPr sz="1200"/>
            </a:lvl1pPr>
          </a:lstStyle>
          <a:p>
            <a:r>
              <a:rPr lang="en-US"/>
              <a:t>Axient Company Proprietary</a:t>
            </a:r>
            <a:endParaRPr lang="en-US" dirty="0"/>
          </a:p>
        </p:txBody>
      </p:sp>
      <p:sp>
        <p:nvSpPr>
          <p:cNvPr id="9" name="Slide Number Placeholder 8">
            <a:extLst>
              <a:ext uri="{FF2B5EF4-FFF2-40B4-BE49-F238E27FC236}">
                <a16:creationId xmlns:a16="http://schemas.microsoft.com/office/drawing/2014/main" id="{445B520C-F345-1F4F-BF3B-5CBE2C001E1D}"/>
              </a:ext>
            </a:extLst>
          </p:cNvPr>
          <p:cNvSpPr>
            <a:spLocks noGrp="1"/>
          </p:cNvSpPr>
          <p:nvPr>
            <p:ph type="sldNum" sz="quarter" idx="4"/>
          </p:nvPr>
        </p:nvSpPr>
        <p:spPr>
          <a:xfrm>
            <a:off x="11353800" y="6595871"/>
            <a:ext cx="838200" cy="262127"/>
          </a:xfrm>
          <a:prstGeom prst="rect">
            <a:avLst/>
          </a:prstGeom>
        </p:spPr>
        <p:txBody>
          <a:bodyPr/>
          <a:lstStyle>
            <a:lvl1pPr algn="r">
              <a:defRPr sz="1200">
                <a:latin typeface="+mn-lt"/>
              </a:defRPr>
            </a:lvl1pPr>
          </a:lstStyle>
          <a:p>
            <a:fld id="{54DAC3B2-AAC7-A94B-8340-24B6B1A3CD0B}" type="slidenum">
              <a:rPr lang="en-US" smtClean="0"/>
              <a:pPr/>
              <a:t>‹#›</a:t>
            </a:fld>
            <a:endParaRPr lang="en-US" dirty="0"/>
          </a:p>
        </p:txBody>
      </p:sp>
    </p:spTree>
    <p:extLst>
      <p:ext uri="{BB962C8B-B14F-4D97-AF65-F5344CB8AC3E}">
        <p14:creationId xmlns:p14="http://schemas.microsoft.com/office/powerpoint/2010/main" val="1424871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5" r:id="rId4"/>
    <p:sldLayoutId id="2147483651" r:id="rId5"/>
    <p:sldLayoutId id="2147483660" r:id="rId6"/>
    <p:sldLayoutId id="2147483662" r:id="rId7"/>
    <p:sldLayoutId id="2147483652" r:id="rId8"/>
    <p:sldLayoutId id="2147483667" r:id="rId9"/>
    <p:sldLayoutId id="2147483661" r:id="rId10"/>
    <p:sldLayoutId id="2147483653" r:id="rId11"/>
    <p:sldLayoutId id="2147483654" r:id="rId12"/>
    <p:sldLayoutId id="2147483668" r:id="rId13"/>
    <p:sldLayoutId id="2147483664" r:id="rId14"/>
    <p:sldLayoutId id="2147483655" r:id="rId15"/>
    <p:sldLayoutId id="2147483669" r:id="rId16"/>
    <p:sldLayoutId id="2147483670" r:id="rId17"/>
    <p:sldLayoutId id="2147483671" r:id="rId18"/>
    <p:sldLayoutId id="2147483672" r:id="rId19"/>
    <p:sldLayoutId id="2147483673" r:id="rId20"/>
    <p:sldLayoutId id="2147483674" r:id="rId21"/>
  </p:sldLayoutIdLst>
  <p:hf hdr="0" ftr="0" dt="0"/>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2"/>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BD43B"/>
        </a:buClr>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telephonics.com/seg" TargetMode="External"/><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sz="2400" dirty="0">
                <a:sym typeface="GillSans" pitchFamily="34" charset="0"/>
              </a:rPr>
              <a:t>Axient / Systems Engineering Group (SEG)</a:t>
            </a:r>
            <a:br>
              <a:rPr lang="en-US" sz="2400" dirty="0">
                <a:sym typeface="GillSans" pitchFamily="34" charset="0"/>
              </a:rPr>
            </a:br>
            <a:r>
              <a:rPr lang="en-US" sz="2400" dirty="0">
                <a:sym typeface="GillSans" pitchFamily="34" charset="0"/>
              </a:rPr>
              <a:t>AIAA Brief</a:t>
            </a:r>
            <a:br>
              <a:rPr lang="en-US" sz="2400" dirty="0"/>
            </a:br>
            <a:br>
              <a:rPr lang="en-US" sz="2400" dirty="0"/>
            </a:br>
            <a:r>
              <a:rPr lang="en-US" sz="2400" dirty="0"/>
              <a:t>Engineering for a Complex World</a:t>
            </a:r>
            <a:br>
              <a:rPr lang="en-US" sz="2400" dirty="0"/>
            </a:br>
            <a:endParaRPr lang="en-US" sz="2400" dirty="0"/>
          </a:p>
        </p:txBody>
      </p:sp>
      <p:sp>
        <p:nvSpPr>
          <p:cNvPr id="5" name="Subtitle 4">
            <a:extLst>
              <a:ext uri="{FF2B5EF4-FFF2-40B4-BE49-F238E27FC236}">
                <a16:creationId xmlns:a16="http://schemas.microsoft.com/office/drawing/2014/main" id="{635997F8-3ECD-44A3-815B-2F6982314CED}"/>
              </a:ext>
            </a:extLst>
          </p:cNvPr>
          <p:cNvSpPr>
            <a:spLocks noGrp="1"/>
          </p:cNvSpPr>
          <p:nvPr>
            <p:ph type="subTitle" idx="1"/>
          </p:nvPr>
        </p:nvSpPr>
        <p:spPr/>
        <p:txBody>
          <a:bodyPr/>
          <a:lstStyle/>
          <a:p>
            <a:r>
              <a:rPr lang="en-US" dirty="0"/>
              <a:t>November 2022</a:t>
            </a:r>
          </a:p>
        </p:txBody>
      </p:sp>
    </p:spTree>
    <p:extLst>
      <p:ext uri="{BB962C8B-B14F-4D97-AF65-F5344CB8AC3E}">
        <p14:creationId xmlns:p14="http://schemas.microsoft.com/office/powerpoint/2010/main" val="173514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78341" y="164299"/>
            <a:ext cx="9220324" cy="798900"/>
          </a:xfrm>
        </p:spPr>
        <p:txBody>
          <a:bodyPr/>
          <a:lstStyle/>
          <a:p>
            <a:r>
              <a:rPr lang="en-US" dirty="0"/>
              <a:t>SEG Hiring and Culture Overview</a:t>
            </a:r>
          </a:p>
        </p:txBody>
      </p:sp>
      <p:sp>
        <p:nvSpPr>
          <p:cNvPr id="7" name="Content Placeholder 6"/>
          <p:cNvSpPr>
            <a:spLocks noGrp="1"/>
          </p:cNvSpPr>
          <p:nvPr>
            <p:ph idx="1"/>
          </p:nvPr>
        </p:nvSpPr>
        <p:spPr>
          <a:xfrm>
            <a:off x="385589" y="1454228"/>
            <a:ext cx="11457543" cy="2644530"/>
          </a:xfrm>
        </p:spPr>
        <p:txBody>
          <a:bodyPr>
            <a:normAutofit lnSpcReduction="10000"/>
          </a:bodyPr>
          <a:lstStyle/>
          <a:p>
            <a:r>
              <a:rPr lang="en-US" dirty="0"/>
              <a:t>SEG develops and uses industry-leading models and analysis tools</a:t>
            </a:r>
          </a:p>
          <a:p>
            <a:r>
              <a:rPr lang="en-US" dirty="0"/>
              <a:t>SEG provides Air, Land, Sea and Space systems precision engineering as well as expert management support </a:t>
            </a:r>
          </a:p>
          <a:p>
            <a:r>
              <a:rPr lang="en-US" dirty="0"/>
              <a:t>Small company atmosphere with large company stability </a:t>
            </a:r>
          </a:p>
          <a:p>
            <a:r>
              <a:rPr lang="en-US" dirty="0"/>
              <a:t>Friendly, smart, innovative people</a:t>
            </a:r>
          </a:p>
          <a:p>
            <a:r>
              <a:rPr lang="en-US" dirty="0"/>
              <a:t>Hiring the right people to help continue what we started</a:t>
            </a:r>
          </a:p>
          <a:p>
            <a:r>
              <a:rPr lang="en-US" dirty="0"/>
              <a:t>Very competitive salaries and benefits</a:t>
            </a:r>
          </a:p>
          <a:p>
            <a:endParaRPr lang="en-US" dirty="0"/>
          </a:p>
        </p:txBody>
      </p:sp>
      <p:sp>
        <p:nvSpPr>
          <p:cNvPr id="5" name="Slide Number Placeholder 4"/>
          <p:cNvSpPr>
            <a:spLocks noGrp="1"/>
          </p:cNvSpPr>
          <p:nvPr>
            <p:ph type="sldNum" sz="quarter" idx="4"/>
          </p:nvPr>
        </p:nvSpPr>
        <p:spPr/>
        <p:txBody>
          <a:bodyPr/>
          <a:lstStyle/>
          <a:p>
            <a:fld id="{54DAC3B2-AAC7-A94B-8340-24B6B1A3CD0B}" type="slidenum">
              <a:rPr lang="en-US" smtClean="0"/>
              <a:pPr/>
              <a:t>10</a:t>
            </a:fld>
            <a:endParaRPr lang="en-US" dirty="0"/>
          </a:p>
        </p:txBody>
      </p:sp>
      <p:sp>
        <p:nvSpPr>
          <p:cNvPr id="10" name="Rectangle 9">
            <a:extLst>
              <a:ext uri="{FF2B5EF4-FFF2-40B4-BE49-F238E27FC236}">
                <a16:creationId xmlns:a16="http://schemas.microsoft.com/office/drawing/2014/main" id="{1730F5F9-9B5F-4383-B631-2F6393E5802A}"/>
              </a:ext>
            </a:extLst>
          </p:cNvPr>
          <p:cNvSpPr/>
          <p:nvPr/>
        </p:nvSpPr>
        <p:spPr>
          <a:xfrm>
            <a:off x="1083271" y="4381184"/>
            <a:ext cx="4391248" cy="2045175"/>
          </a:xfrm>
          <a:prstGeom prst="rect">
            <a:avLst/>
          </a:prstGeom>
          <a:solidFill>
            <a:schemeClr val="tx1">
              <a:lumMod val="25000"/>
              <a:lumOff val="75000"/>
            </a:schemeClr>
          </a:solidFill>
          <a:ln>
            <a:solidFill>
              <a:schemeClr val="tx1"/>
            </a:solidFill>
          </a:ln>
        </p:spPr>
        <p:txBody>
          <a:bodyPr wrap="square">
            <a:spAutoFit/>
          </a:bodyPr>
          <a:lstStyle/>
          <a:p>
            <a:pPr marL="225425" indent="-225425">
              <a:lnSpc>
                <a:spcPct val="85000"/>
              </a:lnSpc>
              <a:spcAft>
                <a:spcPts val="600"/>
              </a:spcAft>
              <a:buClr>
                <a:schemeClr val="accent2"/>
              </a:buClr>
              <a:buSzPct val="80000"/>
              <a:buFont typeface="Wingdings" panose="05000000000000000000" pitchFamily="2" charset="2"/>
              <a:buChar char=""/>
              <a:defRPr/>
            </a:pPr>
            <a:r>
              <a:rPr lang="en-US" sz="1600" dirty="0">
                <a:latin typeface="Arial" panose="020B0604020202020204" pitchFamily="34" charset="0"/>
                <a:cs typeface="Arial" panose="020B0604020202020204" pitchFamily="34" charset="0"/>
              </a:rPr>
              <a:t>All aerospace related disciplines: </a:t>
            </a:r>
          </a:p>
          <a:p>
            <a:pPr marL="682625" lvl="1" indent="-225425">
              <a:lnSpc>
                <a:spcPct val="85000"/>
              </a:lnSpc>
              <a:spcAft>
                <a:spcPts val="600"/>
              </a:spcAft>
              <a:buClr>
                <a:schemeClr val="accent2"/>
              </a:buClr>
              <a:buSzPct val="80000"/>
              <a:buFont typeface="Wingdings" panose="05000000000000000000" pitchFamily="2" charset="2"/>
              <a:buChar char=""/>
              <a:defRPr/>
            </a:pPr>
            <a:r>
              <a:rPr lang="en-US" sz="1600" dirty="0">
                <a:latin typeface="Arial" panose="020B0604020202020204" pitchFamily="34" charset="0"/>
                <a:cs typeface="Arial" panose="020B0604020202020204" pitchFamily="34" charset="0"/>
              </a:rPr>
              <a:t>Aerodynamics (</a:t>
            </a:r>
            <a:r>
              <a:rPr lang="en-US" sz="1600" dirty="0" err="1">
                <a:latin typeface="Arial" panose="020B0604020202020204" pitchFamily="34" charset="0"/>
                <a:cs typeface="Arial" panose="020B0604020202020204" pitchFamily="34" charset="0"/>
              </a:rPr>
              <a:t>CFD</a:t>
            </a:r>
            <a:r>
              <a:rPr lang="en-US" sz="1600" dirty="0">
                <a:latin typeface="Arial" panose="020B0604020202020204" pitchFamily="34" charset="0"/>
                <a:cs typeface="Arial" panose="020B0604020202020204" pitchFamily="34" charset="0"/>
              </a:rPr>
              <a:t>)</a:t>
            </a:r>
          </a:p>
          <a:p>
            <a:pPr marL="682625" lvl="1" indent="-225425">
              <a:lnSpc>
                <a:spcPct val="85000"/>
              </a:lnSpc>
              <a:spcAft>
                <a:spcPts val="600"/>
              </a:spcAft>
              <a:buClr>
                <a:schemeClr val="accent2"/>
              </a:buClr>
              <a:buSzPct val="80000"/>
              <a:buFont typeface="Wingdings" panose="05000000000000000000" pitchFamily="2" charset="2"/>
              <a:buChar char=""/>
              <a:defRPr/>
            </a:pPr>
            <a:r>
              <a:rPr lang="en-US" sz="1600" dirty="0">
                <a:latin typeface="Arial" panose="020B0604020202020204" pitchFamily="34" charset="0"/>
                <a:cs typeface="Arial" panose="020B0604020202020204" pitchFamily="34" charset="0"/>
              </a:rPr>
              <a:t>Guidance and Control Systems</a:t>
            </a:r>
          </a:p>
          <a:p>
            <a:pPr marL="682625" lvl="1" indent="-225425">
              <a:lnSpc>
                <a:spcPct val="85000"/>
              </a:lnSpc>
              <a:spcAft>
                <a:spcPts val="600"/>
              </a:spcAft>
              <a:buClr>
                <a:schemeClr val="accent2"/>
              </a:buClr>
              <a:buSzPct val="80000"/>
              <a:buFont typeface="Wingdings" panose="05000000000000000000" pitchFamily="2" charset="2"/>
              <a:buChar char=""/>
              <a:defRPr/>
            </a:pPr>
            <a:r>
              <a:rPr lang="en-US" sz="1600" dirty="0">
                <a:latin typeface="Arial" panose="020B0604020202020204" pitchFamily="34" charset="0"/>
                <a:cs typeface="Arial" panose="020B0604020202020204" pitchFamily="34" charset="0"/>
              </a:rPr>
              <a:t>Propulsion and Flight Dynamics</a:t>
            </a:r>
          </a:p>
          <a:p>
            <a:pPr marL="682625" lvl="1" indent="-225425">
              <a:lnSpc>
                <a:spcPct val="85000"/>
              </a:lnSpc>
              <a:spcAft>
                <a:spcPts val="600"/>
              </a:spcAft>
              <a:buClr>
                <a:schemeClr val="accent2"/>
              </a:buClr>
              <a:buSzPct val="80000"/>
              <a:buFont typeface="Wingdings" panose="05000000000000000000" pitchFamily="2" charset="2"/>
              <a:buChar char=""/>
              <a:defRPr/>
            </a:pPr>
            <a:r>
              <a:rPr lang="en-US" sz="1600" dirty="0">
                <a:latin typeface="Arial" panose="020B0604020202020204" pitchFamily="34" charset="0"/>
                <a:cs typeface="Arial" panose="020B0604020202020204" pitchFamily="34" charset="0"/>
              </a:rPr>
              <a:t>Aerothermal Analyses</a:t>
            </a:r>
          </a:p>
          <a:p>
            <a:pPr marL="682625" lvl="1" indent="-225425">
              <a:lnSpc>
                <a:spcPct val="85000"/>
              </a:lnSpc>
              <a:spcAft>
                <a:spcPts val="600"/>
              </a:spcAft>
              <a:buClr>
                <a:schemeClr val="accent2"/>
              </a:buClr>
              <a:buSzPct val="80000"/>
              <a:buFont typeface="Wingdings" panose="05000000000000000000" pitchFamily="2" charset="2"/>
              <a:buChar char=""/>
              <a:defRPr/>
            </a:pPr>
            <a:r>
              <a:rPr lang="en-US" sz="1600" dirty="0">
                <a:latin typeface="Arial" panose="020B0604020202020204" pitchFamily="34" charset="0"/>
                <a:cs typeface="Arial" panose="020B0604020202020204" pitchFamily="34" charset="0"/>
              </a:rPr>
              <a:t>Mechanics of Aerospace Materials</a:t>
            </a:r>
          </a:p>
          <a:p>
            <a:pPr marL="682625" lvl="1" indent="-225425">
              <a:lnSpc>
                <a:spcPct val="85000"/>
              </a:lnSpc>
              <a:spcAft>
                <a:spcPts val="600"/>
              </a:spcAft>
              <a:buClr>
                <a:schemeClr val="accent2"/>
              </a:buClr>
              <a:buSzPct val="80000"/>
              <a:buFont typeface="Wingdings" panose="05000000000000000000" pitchFamily="2" charset="2"/>
              <a:buChar char=""/>
              <a:defRPr/>
            </a:pPr>
            <a:r>
              <a:rPr lang="en-US" sz="1600" dirty="0">
                <a:latin typeface="Arial" panose="020B0604020202020204" pitchFamily="34" charset="0"/>
                <a:cs typeface="Arial" panose="020B0604020202020204" pitchFamily="34" charset="0"/>
              </a:rPr>
              <a:t>etc.</a:t>
            </a:r>
          </a:p>
        </p:txBody>
      </p:sp>
      <p:sp>
        <p:nvSpPr>
          <p:cNvPr id="11" name="Rectangle 10">
            <a:extLst>
              <a:ext uri="{FF2B5EF4-FFF2-40B4-BE49-F238E27FC236}">
                <a16:creationId xmlns:a16="http://schemas.microsoft.com/office/drawing/2014/main" id="{A19AE8E1-4AC7-4699-AC0A-88D7EBA2C4F3}"/>
              </a:ext>
            </a:extLst>
          </p:cNvPr>
          <p:cNvSpPr/>
          <p:nvPr/>
        </p:nvSpPr>
        <p:spPr>
          <a:xfrm>
            <a:off x="6360736" y="3939831"/>
            <a:ext cx="4343400" cy="2642262"/>
          </a:xfrm>
          <a:prstGeom prst="rect">
            <a:avLst/>
          </a:prstGeom>
          <a:solidFill>
            <a:schemeClr val="accent2">
              <a:lumMod val="60000"/>
              <a:lumOff val="40000"/>
            </a:schemeClr>
          </a:solidFill>
          <a:ln>
            <a:solidFill>
              <a:schemeClr val="tx1"/>
            </a:solidFill>
          </a:ln>
        </p:spPr>
        <p:txBody>
          <a:bodyPr wrap="square">
            <a:spAutoFit/>
          </a:bodyPr>
          <a:lstStyle/>
          <a:p>
            <a:pPr marL="225425" indent="-225425">
              <a:lnSpc>
                <a:spcPct val="85000"/>
              </a:lnSpc>
              <a:spcAft>
                <a:spcPts val="600"/>
              </a:spcAft>
              <a:buClr>
                <a:schemeClr val="accent2"/>
              </a:buClr>
              <a:buSzPct val="80000"/>
              <a:buFont typeface="Wingdings" panose="05000000000000000000" pitchFamily="2" charset="2"/>
              <a:buChar char=""/>
            </a:pPr>
            <a:r>
              <a:rPr lang="en-US" sz="1600" dirty="0">
                <a:latin typeface="Arial" panose="020B0604020202020204" pitchFamily="34" charset="0"/>
                <a:cs typeface="Arial" panose="020B0604020202020204" pitchFamily="34" charset="0"/>
              </a:rPr>
              <a:t>Other Disciplines</a:t>
            </a:r>
          </a:p>
          <a:p>
            <a:pPr marL="682625" lvl="1" indent="-225425">
              <a:lnSpc>
                <a:spcPct val="85000"/>
              </a:lnSpc>
              <a:spcAft>
                <a:spcPts val="600"/>
              </a:spcAft>
              <a:buClr>
                <a:schemeClr val="accent2"/>
              </a:buClr>
              <a:buSzPct val="80000"/>
              <a:buFont typeface="Wingdings" panose="05000000000000000000" pitchFamily="2" charset="2"/>
              <a:buChar char=""/>
            </a:pPr>
            <a:r>
              <a:rPr lang="en-US" sz="1400" dirty="0">
                <a:latin typeface="Arial" panose="020B0604020202020204" pitchFamily="34" charset="0"/>
                <a:cs typeface="Arial" panose="020B0604020202020204" pitchFamily="34" charset="0"/>
              </a:rPr>
              <a:t>CAD and Computer Drawing</a:t>
            </a:r>
          </a:p>
          <a:p>
            <a:pPr marL="682625" lvl="1" indent="-225425">
              <a:lnSpc>
                <a:spcPct val="85000"/>
              </a:lnSpc>
              <a:spcAft>
                <a:spcPts val="600"/>
              </a:spcAft>
              <a:buClr>
                <a:schemeClr val="accent2"/>
              </a:buClr>
              <a:buSzPct val="80000"/>
              <a:buFont typeface="Wingdings" panose="05000000000000000000" pitchFamily="2" charset="2"/>
              <a:buChar char=""/>
            </a:pPr>
            <a:r>
              <a:rPr lang="en-US" sz="1400" dirty="0">
                <a:latin typeface="Arial" panose="020B0604020202020204" pitchFamily="34" charset="0"/>
                <a:cs typeface="Arial" panose="020B0604020202020204" pitchFamily="34" charset="0"/>
              </a:rPr>
              <a:t>Computer Programming </a:t>
            </a:r>
          </a:p>
          <a:p>
            <a:pPr marL="682625" lvl="1" indent="-225425">
              <a:lnSpc>
                <a:spcPct val="85000"/>
              </a:lnSpc>
              <a:spcAft>
                <a:spcPts val="600"/>
              </a:spcAft>
              <a:buClr>
                <a:schemeClr val="accent2"/>
              </a:buClr>
              <a:buSzPct val="80000"/>
              <a:buFont typeface="Wingdings" panose="05000000000000000000" pitchFamily="2" charset="2"/>
              <a:buChar char=""/>
            </a:pPr>
            <a:r>
              <a:rPr lang="en-US" sz="1400" dirty="0">
                <a:latin typeface="Arial" panose="020B0604020202020204" pitchFamily="34" charset="0"/>
                <a:cs typeface="Arial" panose="020B0604020202020204" pitchFamily="34" charset="0"/>
              </a:rPr>
              <a:t>Software Engineering</a:t>
            </a:r>
          </a:p>
          <a:p>
            <a:pPr marL="682625" lvl="1" indent="-225425">
              <a:lnSpc>
                <a:spcPct val="85000"/>
              </a:lnSpc>
              <a:spcAft>
                <a:spcPts val="600"/>
              </a:spcAft>
              <a:buClr>
                <a:schemeClr val="accent2"/>
              </a:buClr>
              <a:buSzPct val="80000"/>
              <a:buFont typeface="Wingdings" panose="05000000000000000000" pitchFamily="2" charset="2"/>
              <a:buChar char=""/>
            </a:pPr>
            <a:r>
              <a:rPr lang="en-US" sz="1400" dirty="0">
                <a:latin typeface="Arial" panose="020B0604020202020204" pitchFamily="34" charset="0"/>
                <a:cs typeface="Arial" panose="020B0604020202020204" pitchFamily="34" charset="0"/>
              </a:rPr>
              <a:t>Electronic Hardware and RF Design </a:t>
            </a:r>
          </a:p>
          <a:p>
            <a:pPr marL="682625" lvl="1" indent="-225425">
              <a:lnSpc>
                <a:spcPct val="85000"/>
              </a:lnSpc>
              <a:spcAft>
                <a:spcPts val="600"/>
              </a:spcAft>
              <a:buClr>
                <a:schemeClr val="accent2"/>
              </a:buClr>
              <a:buSzPct val="80000"/>
              <a:buFont typeface="Wingdings" panose="05000000000000000000" pitchFamily="2" charset="2"/>
              <a:buChar char=""/>
            </a:pPr>
            <a:r>
              <a:rPr lang="en-US" sz="1400" dirty="0">
                <a:latin typeface="Arial" panose="020B0604020202020204" pitchFamily="34" charset="0"/>
                <a:cs typeface="Arial" panose="020B0604020202020204" pitchFamily="34" charset="0"/>
              </a:rPr>
              <a:t>Combat System Engineering</a:t>
            </a:r>
          </a:p>
          <a:p>
            <a:pPr marL="682625" lvl="1" indent="-225425">
              <a:lnSpc>
                <a:spcPct val="85000"/>
              </a:lnSpc>
              <a:spcAft>
                <a:spcPts val="600"/>
              </a:spcAft>
              <a:buClr>
                <a:schemeClr val="accent2"/>
              </a:buClr>
              <a:buSzPct val="80000"/>
              <a:buFont typeface="Wingdings" panose="05000000000000000000" pitchFamily="2" charset="2"/>
              <a:buChar char=""/>
            </a:pPr>
            <a:r>
              <a:rPr lang="en-US" sz="1400" dirty="0">
                <a:latin typeface="Arial" panose="020B0604020202020204" pitchFamily="34" charset="0"/>
                <a:cs typeface="Arial" panose="020B0604020202020204" pitchFamily="34" charset="0"/>
              </a:rPr>
              <a:t>RADAR Engineering and Analysis</a:t>
            </a:r>
          </a:p>
          <a:p>
            <a:pPr marL="682625" lvl="1" indent="-225425">
              <a:lnSpc>
                <a:spcPct val="85000"/>
              </a:lnSpc>
              <a:spcAft>
                <a:spcPts val="600"/>
              </a:spcAft>
              <a:buClr>
                <a:schemeClr val="accent2"/>
              </a:buClr>
              <a:buSzPct val="80000"/>
              <a:buFont typeface="Wingdings" panose="05000000000000000000" pitchFamily="2" charset="2"/>
              <a:buChar char=""/>
            </a:pPr>
            <a:r>
              <a:rPr lang="en-US" sz="1400" dirty="0">
                <a:latin typeface="Arial" panose="020B0604020202020204" pitchFamily="34" charset="0"/>
                <a:cs typeface="Arial" panose="020B0604020202020204" pitchFamily="34" charset="0"/>
              </a:rPr>
              <a:t>Algorithm Development</a:t>
            </a:r>
          </a:p>
          <a:p>
            <a:pPr marL="682625" lvl="1" indent="-225425">
              <a:lnSpc>
                <a:spcPct val="85000"/>
              </a:lnSpc>
              <a:spcAft>
                <a:spcPts val="600"/>
              </a:spcAft>
              <a:buClr>
                <a:schemeClr val="accent2"/>
              </a:buClr>
              <a:buSzPct val="80000"/>
              <a:buFont typeface="Wingdings" panose="05000000000000000000" pitchFamily="2" charset="2"/>
              <a:buChar char=""/>
            </a:pPr>
            <a:r>
              <a:rPr lang="en-US" sz="1400" dirty="0">
                <a:latin typeface="Arial" panose="020B0604020202020204" pitchFamily="34" charset="0"/>
                <a:cs typeface="Arial" panose="020B0604020202020204" pitchFamily="34" charset="0"/>
              </a:rPr>
              <a:t>Fundamental Research</a:t>
            </a:r>
          </a:p>
          <a:p>
            <a:pPr marL="682625" lvl="1" indent="-225425">
              <a:lnSpc>
                <a:spcPct val="85000"/>
              </a:lnSpc>
              <a:spcAft>
                <a:spcPts val="600"/>
              </a:spcAft>
              <a:buClr>
                <a:schemeClr val="accent2"/>
              </a:buClr>
              <a:buSzPct val="80000"/>
              <a:buFont typeface="Wingdings" panose="05000000000000000000" pitchFamily="2" charset="2"/>
              <a:buChar char=""/>
            </a:pPr>
            <a:r>
              <a:rPr lang="en-US" sz="1400" dirty="0">
                <a:latin typeface="Arial" panose="020B0604020202020204" pitchFamily="34" charset="0"/>
                <a:cs typeface="Arial" panose="020B0604020202020204" pitchFamily="34" charset="0"/>
              </a:rPr>
              <a:t>Electronic Warfare</a:t>
            </a:r>
          </a:p>
        </p:txBody>
      </p:sp>
    </p:spTree>
    <p:extLst>
      <p:ext uri="{BB962C8B-B14F-4D97-AF65-F5344CB8AC3E}">
        <p14:creationId xmlns:p14="http://schemas.microsoft.com/office/powerpoint/2010/main" val="24820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9D47114-94A6-4F96-A1F0-501E34D4B422}"/>
              </a:ext>
            </a:extLst>
          </p:cNvPr>
          <p:cNvSpPr>
            <a:spLocks noGrp="1"/>
          </p:cNvSpPr>
          <p:nvPr>
            <p:ph type="sldNum" sz="quarter" idx="12"/>
          </p:nvPr>
        </p:nvSpPr>
        <p:spPr/>
        <p:txBody>
          <a:bodyPr/>
          <a:lstStyle/>
          <a:p>
            <a:fld id="{54DAC3B2-AAC7-A94B-8340-24B6B1A3CD0B}" type="slidenum">
              <a:rPr lang="en-US" smtClean="0"/>
              <a:pPr/>
              <a:t>11</a:t>
            </a:fld>
            <a:endParaRPr lang="en-US" dirty="0"/>
          </a:p>
        </p:txBody>
      </p:sp>
      <p:pic>
        <p:nvPicPr>
          <p:cNvPr id="6" name="Picture 5">
            <a:extLst>
              <a:ext uri="{FF2B5EF4-FFF2-40B4-BE49-F238E27FC236}">
                <a16:creationId xmlns:a16="http://schemas.microsoft.com/office/drawing/2014/main" id="{7EE67B17-2B99-45F1-9A50-4EB830B1B3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797" b="4184"/>
          <a:stretch/>
        </p:blipFill>
        <p:spPr>
          <a:xfrm>
            <a:off x="1524000" y="1182335"/>
            <a:ext cx="9144000" cy="4733364"/>
          </a:xfrm>
          <a:prstGeom prst="rect">
            <a:avLst/>
          </a:prstGeom>
        </p:spPr>
      </p:pic>
      <p:sp>
        <p:nvSpPr>
          <p:cNvPr id="7" name="Content Placeholder 3">
            <a:extLst>
              <a:ext uri="{FF2B5EF4-FFF2-40B4-BE49-F238E27FC236}">
                <a16:creationId xmlns:a16="http://schemas.microsoft.com/office/drawing/2014/main" id="{97646843-6E90-4F87-9231-11EEF5055B1F}"/>
              </a:ext>
            </a:extLst>
          </p:cNvPr>
          <p:cNvSpPr txBox="1">
            <a:spLocks/>
          </p:cNvSpPr>
          <p:nvPr/>
        </p:nvSpPr>
        <p:spPr>
          <a:xfrm>
            <a:off x="3787486" y="32901"/>
            <a:ext cx="4617028" cy="1274939"/>
          </a:xfrm>
          <a:prstGeom prst="rect">
            <a:avLst/>
          </a:prstGeom>
        </p:spPr>
        <p:txBody>
          <a:bodyPr/>
          <a:lstStyle>
            <a:lvl1pPr marL="225425" indent="-225425" algn="l" defTabSz="914400" rtl="0" eaLnBrk="1" latinLnBrk="0" hangingPunct="1">
              <a:spcBef>
                <a:spcPts val="0"/>
              </a:spcBef>
              <a:spcAft>
                <a:spcPts val="600"/>
              </a:spcAft>
              <a:buClr>
                <a:schemeClr val="accent2"/>
              </a:buClr>
              <a:buSzPct val="80000"/>
              <a:buFont typeface="Wingdings" panose="05000000000000000000" pitchFamily="2" charset="2"/>
              <a:buChar char=""/>
              <a:defRPr sz="2200" b="0" kern="1200">
                <a:solidFill>
                  <a:schemeClr val="tx1"/>
                </a:solidFill>
                <a:latin typeface="+mn-lt"/>
                <a:ea typeface="+mn-ea"/>
                <a:cs typeface="+mn-cs"/>
              </a:defRPr>
            </a:lvl1pPr>
            <a:lvl2pPr marL="581025" indent="-285750" algn="l" defTabSz="914400" rtl="0" eaLnBrk="1" latinLnBrk="0" hangingPunct="1">
              <a:spcBef>
                <a:spcPts val="0"/>
              </a:spcBef>
              <a:spcAft>
                <a:spcPts val="600"/>
              </a:spcAft>
              <a:buClr>
                <a:schemeClr val="accent2"/>
              </a:buClr>
              <a:buFont typeface="Arial" panose="020B0604020202020204" pitchFamily="34" charset="0"/>
              <a:buChar char="–"/>
              <a:defRPr sz="2000" b="0" kern="1200">
                <a:solidFill>
                  <a:schemeClr val="tx1"/>
                </a:solidFill>
                <a:latin typeface="+mn-lt"/>
                <a:ea typeface="+mn-ea"/>
                <a:cs typeface="+mn-cs"/>
              </a:defRPr>
            </a:lvl2pPr>
            <a:lvl3pPr marL="855663" indent="-228600" algn="l" defTabSz="914400" rtl="0" eaLnBrk="1" latinLnBrk="0" hangingPunct="1">
              <a:spcBef>
                <a:spcPts val="0"/>
              </a:spcBef>
              <a:spcAft>
                <a:spcPts val="600"/>
              </a:spcAft>
              <a:buClr>
                <a:schemeClr val="accent2"/>
              </a:buClr>
              <a:buSzPct val="70000"/>
              <a:buFont typeface="Wingdings" panose="05000000000000000000" pitchFamily="2" charset="2"/>
              <a:buChar char=""/>
              <a:defRPr sz="1800" b="0" kern="1200">
                <a:solidFill>
                  <a:schemeClr val="tx1"/>
                </a:solidFill>
                <a:latin typeface="+mn-lt"/>
                <a:ea typeface="+mn-ea"/>
                <a:cs typeface="+mn-cs"/>
              </a:defRPr>
            </a:lvl3pPr>
            <a:lvl4pPr marL="1136650" indent="-228600" algn="l" defTabSz="914400" rtl="0" eaLnBrk="1" latinLnBrk="0" hangingPunct="1">
              <a:spcBef>
                <a:spcPts val="0"/>
              </a:spcBef>
              <a:spcAft>
                <a:spcPts val="600"/>
              </a:spcAft>
              <a:buClr>
                <a:schemeClr val="accent2"/>
              </a:buClr>
              <a:buFont typeface="Arial" panose="020B0604020202020204" pitchFamily="34" charset="0"/>
              <a:buChar char="–"/>
              <a:defRPr sz="1600" b="0" kern="1200">
                <a:solidFill>
                  <a:schemeClr val="tx1"/>
                </a:solidFill>
                <a:latin typeface="+mn-lt"/>
                <a:ea typeface="+mn-ea"/>
                <a:cs typeface="+mn-cs"/>
              </a:defRPr>
            </a:lvl4pPr>
            <a:lvl5pPr marL="1381125" indent="-228600" algn="l" defTabSz="914400" rtl="0" eaLnBrk="1" latinLnBrk="0" hangingPunct="1">
              <a:spcBef>
                <a:spcPts val="0"/>
              </a:spcBef>
              <a:spcAft>
                <a:spcPts val="600"/>
              </a:spcAft>
              <a:buClr>
                <a:schemeClr val="accent2"/>
              </a:buClr>
              <a:buSzPct val="65000"/>
              <a:buFont typeface="Wingdings" panose="05000000000000000000" pitchFamily="2" charset="2"/>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accent1">
                    <a:lumMod val="50000"/>
                    <a:lumOff val="50000"/>
                  </a:schemeClr>
                </a:solidFill>
                <a:latin typeface="Arial" panose="020B0604020202020204" pitchFamily="34" charset="0"/>
                <a:cs typeface="Arial" panose="020B0604020202020204" pitchFamily="34" charset="0"/>
                <a:hlinkClick r:id="rId3"/>
              </a:rPr>
              <a:t>www.axientcorp</a:t>
            </a:r>
            <a:endParaRPr lang="en-US" sz="1800" b="1" dirty="0">
              <a:solidFill>
                <a:schemeClr val="accent1">
                  <a:lumMod val="50000"/>
                  <a:lumOff val="50000"/>
                </a:schemeClr>
              </a:solidFill>
              <a:latin typeface="Arial" panose="020B0604020202020204" pitchFamily="34" charset="0"/>
              <a:cs typeface="Arial" panose="020B0604020202020204" pitchFamily="34" charset="0"/>
            </a:endParaRPr>
          </a:p>
          <a:p>
            <a:pPr marL="0" indent="0" algn="ctr">
              <a:buNone/>
            </a:pPr>
            <a:r>
              <a:rPr lang="en-US" sz="1800" b="1" dirty="0">
                <a:solidFill>
                  <a:schemeClr val="accent1">
                    <a:lumMod val="75000"/>
                    <a:lumOff val="25000"/>
                  </a:schemeClr>
                </a:solidFill>
                <a:latin typeface="Arial" panose="020B0604020202020204" pitchFamily="34" charset="0"/>
                <a:cs typeface="Arial" panose="020B0604020202020204" pitchFamily="34" charset="0"/>
              </a:rPr>
              <a:t>Phone: 410.381.8740</a:t>
            </a:r>
          </a:p>
          <a:p>
            <a:pPr marL="0" indent="0" algn="ctr">
              <a:buNone/>
            </a:pPr>
            <a:r>
              <a:rPr lang="en-US" sz="1800" b="1" dirty="0" err="1">
                <a:solidFill>
                  <a:schemeClr val="accent1">
                    <a:lumMod val="75000"/>
                    <a:lumOff val="25000"/>
                  </a:schemeClr>
                </a:solidFill>
                <a:latin typeface="Arial" panose="020B0604020202020204" pitchFamily="34" charset="0"/>
                <a:cs typeface="Arial" panose="020B0604020202020204" pitchFamily="34" charset="0"/>
              </a:rPr>
              <a:t>SEGjobs@SEGmail.com</a:t>
            </a:r>
            <a:endParaRPr lang="en-US" sz="1800" b="1" dirty="0">
              <a:solidFill>
                <a:schemeClr val="accent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286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2F48F20-D3C5-4258-8F0F-2D5AE4BD556A}"/>
              </a:ext>
            </a:extLst>
          </p:cNvPr>
          <p:cNvSpPr>
            <a:spLocks noGrp="1"/>
          </p:cNvSpPr>
          <p:nvPr>
            <p:ph type="sldNum" sz="quarter" idx="12"/>
          </p:nvPr>
        </p:nvSpPr>
        <p:spPr/>
        <p:txBody>
          <a:bodyPr/>
          <a:lstStyle/>
          <a:p>
            <a:fld id="{54DAC3B2-AAC7-A94B-8340-24B6B1A3CD0B}" type="slidenum">
              <a:rPr lang="en-US" smtClean="0"/>
              <a:pPr/>
              <a:t>12</a:t>
            </a:fld>
            <a:endParaRPr lang="en-US" dirty="0"/>
          </a:p>
        </p:txBody>
      </p:sp>
      <p:pic>
        <p:nvPicPr>
          <p:cNvPr id="6" name="Picture 2" descr="Image result for bmdmissile shoot pmrf 2019">
            <a:extLst>
              <a:ext uri="{FF2B5EF4-FFF2-40B4-BE49-F238E27FC236}">
                <a16:creationId xmlns:a16="http://schemas.microsoft.com/office/drawing/2014/main" id="{95642BE4-5881-4C75-BC09-CB0153FA2C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3572" y="641023"/>
            <a:ext cx="11011024" cy="570513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07DC6BCE-3B97-4B99-BB7A-E3632D8FB3D8}"/>
              </a:ext>
            </a:extLst>
          </p:cNvPr>
          <p:cNvSpPr txBox="1">
            <a:spLocks/>
          </p:cNvSpPr>
          <p:nvPr/>
        </p:nvSpPr>
        <p:spPr>
          <a:xfrm>
            <a:off x="2430027" y="391311"/>
            <a:ext cx="7886700" cy="3854087"/>
          </a:xfrm>
          <a:prstGeom prst="rect">
            <a:avLst/>
          </a:prstGeom>
        </p:spPr>
        <p:txBody>
          <a:bodyPr>
            <a:normAutofit fontScale="32500" lnSpcReduction="20000"/>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BD43B"/>
              </a:buClr>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endParaRPr lang="en-US" sz="3600" b="1" dirty="0">
              <a:effectLst>
                <a:outerShdw blurRad="38100" dist="38100" dir="2700000" algn="tl">
                  <a:srgbClr val="000000">
                    <a:alpha val="43137"/>
                  </a:srgbClr>
                </a:outerShdw>
              </a:effectLst>
              <a:ea typeface="Verdana" panose="020B0604030504040204" pitchFamily="34" charset="0"/>
            </a:endParaRPr>
          </a:p>
          <a:p>
            <a:pPr marL="0" indent="0" algn="ctr">
              <a:buFont typeface="Wingdings" pitchFamily="2" charset="2"/>
              <a:buNone/>
            </a:pPr>
            <a:endParaRPr lang="en-US" sz="3600" b="1" dirty="0">
              <a:effectLst>
                <a:outerShdw blurRad="38100" dist="38100" dir="2700000" algn="tl">
                  <a:srgbClr val="000000">
                    <a:alpha val="43137"/>
                  </a:srgbClr>
                </a:outerShdw>
              </a:effectLst>
              <a:ea typeface="Verdana" panose="020B0604030504040204" pitchFamily="34" charset="0"/>
            </a:endParaRPr>
          </a:p>
          <a:p>
            <a:pPr marL="0" indent="0" algn="ctr">
              <a:buFont typeface="Wingdings" pitchFamily="2" charset="2"/>
              <a:buNone/>
            </a:pPr>
            <a:r>
              <a:rPr lang="en-US" sz="13200" b="1" dirty="0">
                <a:solidFill>
                  <a:schemeClr val="bg1"/>
                </a:solidFill>
                <a:effectLst>
                  <a:outerShdw blurRad="38100" dist="38100" dir="2700000" algn="tl">
                    <a:srgbClr val="000000">
                      <a:alpha val="43137"/>
                    </a:srgbClr>
                  </a:outerShdw>
                </a:effectLst>
                <a:ea typeface="Verdana" panose="020B0604030504040204" pitchFamily="34" charset="0"/>
              </a:rPr>
              <a:t>Ballistic Missile Defense System (BMDS) </a:t>
            </a:r>
          </a:p>
          <a:p>
            <a:pPr marL="0" indent="0" algn="ctr">
              <a:buFont typeface="Wingdings" pitchFamily="2" charset="2"/>
              <a:buNone/>
            </a:pPr>
            <a:r>
              <a:rPr lang="en-US" sz="13200" b="1" dirty="0">
                <a:solidFill>
                  <a:schemeClr val="bg1"/>
                </a:solidFill>
                <a:effectLst>
                  <a:outerShdw blurRad="38100" dist="38100" dir="2700000" algn="tl">
                    <a:srgbClr val="000000">
                      <a:alpha val="43137"/>
                    </a:srgbClr>
                  </a:outerShdw>
                </a:effectLst>
                <a:ea typeface="Verdana" panose="020B0604030504040204" pitchFamily="34" charset="0"/>
              </a:rPr>
              <a:t>101 Brief</a:t>
            </a:r>
          </a:p>
          <a:p>
            <a:pPr marL="0" indent="0" algn="ctr">
              <a:buFont typeface="Wingdings" pitchFamily="2" charset="2"/>
              <a:buNone/>
            </a:pPr>
            <a:endParaRPr lang="en-US" sz="7200" b="1" dirty="0">
              <a:solidFill>
                <a:schemeClr val="bg1"/>
              </a:solidFill>
              <a:effectLst>
                <a:outerShdw blurRad="38100" dist="38100" dir="2700000" algn="tl">
                  <a:srgbClr val="000000">
                    <a:alpha val="43137"/>
                  </a:srgbClr>
                </a:outerShdw>
              </a:effectLst>
              <a:ea typeface="Verdana" panose="020B0604030504040204" pitchFamily="34" charset="0"/>
            </a:endParaRPr>
          </a:p>
          <a:p>
            <a:pPr marL="0" indent="0" algn="ctr">
              <a:buFont typeface="Wingdings" pitchFamily="2" charset="2"/>
              <a:buNone/>
            </a:pPr>
            <a:r>
              <a:rPr lang="en-US" sz="7200" b="1" dirty="0">
                <a:solidFill>
                  <a:schemeClr val="bg1"/>
                </a:solidFill>
                <a:effectLst>
                  <a:outerShdw blurRad="38100" dist="38100" dir="2700000" algn="tl">
                    <a:srgbClr val="000000">
                      <a:alpha val="43137"/>
                    </a:srgbClr>
                  </a:outerShdw>
                </a:effectLst>
                <a:ea typeface="Verdana" panose="020B0604030504040204" pitchFamily="34" charset="0"/>
              </a:rPr>
              <a:t>November 2022</a:t>
            </a:r>
          </a:p>
          <a:p>
            <a:pPr marL="0" indent="0" algn="ctr">
              <a:buFont typeface="Wingdings" pitchFamily="2" charset="2"/>
              <a:buNone/>
            </a:pPr>
            <a:endParaRPr lang="en-US" sz="8400" dirty="0">
              <a:solidFill>
                <a:schemeClr val="bg1"/>
              </a:solidFill>
              <a:effectLst>
                <a:outerShdw blurRad="38100" dist="38100" dir="2700000" algn="tl">
                  <a:srgbClr val="000000">
                    <a:alpha val="43137"/>
                  </a:srgbClr>
                </a:outerShdw>
              </a:effectLst>
              <a:ea typeface="Verdana" panose="020B0604030504040204" pitchFamily="34" charset="0"/>
            </a:endParaRPr>
          </a:p>
          <a:p>
            <a:pPr marL="0" indent="0" algn="ctr">
              <a:buFont typeface="Wingdings" pitchFamily="2" charset="2"/>
              <a:buNone/>
            </a:pPr>
            <a:r>
              <a:rPr lang="en-US" sz="8400" dirty="0">
                <a:solidFill>
                  <a:schemeClr val="bg1"/>
                </a:solidFill>
                <a:effectLst>
                  <a:outerShdw blurRad="38100" dist="38100" dir="2700000" algn="tl">
                    <a:srgbClr val="000000">
                      <a:alpha val="43137"/>
                    </a:srgbClr>
                  </a:outerShdw>
                </a:effectLst>
                <a:ea typeface="Verdana" panose="020B0604030504040204" pitchFamily="34" charset="0"/>
              </a:rPr>
              <a:t>Systems Engineering Group</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893460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1CB6C-B64E-4899-B149-84C52CA4552A}"/>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656657F-D7CE-4906-BEE1-83C47C9D2F21}"/>
              </a:ext>
            </a:extLst>
          </p:cNvPr>
          <p:cNvSpPr>
            <a:spLocks noGrp="1"/>
          </p:cNvSpPr>
          <p:nvPr>
            <p:ph idx="1"/>
          </p:nvPr>
        </p:nvSpPr>
        <p:spPr>
          <a:xfrm>
            <a:off x="385589" y="1454228"/>
            <a:ext cx="6640853" cy="4722736"/>
          </a:xfrm>
        </p:spPr>
        <p:txBody>
          <a:bodyPr>
            <a:normAutofit fontScale="92500" lnSpcReduction="10000"/>
          </a:bodyPr>
          <a:lstStyle/>
          <a:p>
            <a:r>
              <a:rPr lang="en-US" dirty="0"/>
              <a:t>Systems Engineering “V”</a:t>
            </a:r>
          </a:p>
          <a:p>
            <a:r>
              <a:rPr lang="en-US" dirty="0"/>
              <a:t>BMD Proliferation</a:t>
            </a:r>
          </a:p>
          <a:p>
            <a:r>
              <a:rPr lang="en-US" dirty="0"/>
              <a:t>Budgeting</a:t>
            </a:r>
          </a:p>
          <a:p>
            <a:r>
              <a:rPr lang="en-US" dirty="0"/>
              <a:t>MDA History</a:t>
            </a:r>
          </a:p>
          <a:p>
            <a:r>
              <a:rPr lang="en-US" dirty="0"/>
              <a:t>BMD and Ballistic Flight Basics</a:t>
            </a:r>
          </a:p>
          <a:p>
            <a:r>
              <a:rPr lang="en-US" dirty="0"/>
              <a:t>Near Peer Threats</a:t>
            </a:r>
          </a:p>
          <a:p>
            <a:r>
              <a:rPr lang="en-US" dirty="0"/>
              <a:t>BMDS Overview Slide</a:t>
            </a:r>
          </a:p>
          <a:p>
            <a:r>
              <a:rPr lang="en-US" dirty="0"/>
              <a:t>BMD Basics – Launch – Midcourse – Terminal</a:t>
            </a:r>
          </a:p>
          <a:p>
            <a:r>
              <a:rPr lang="en-US" dirty="0"/>
              <a:t>BMD Weapons (Navy)</a:t>
            </a:r>
          </a:p>
          <a:p>
            <a:r>
              <a:rPr lang="en-US" dirty="0"/>
              <a:t>BMD Sensors</a:t>
            </a:r>
          </a:p>
          <a:p>
            <a:r>
              <a:rPr lang="en-US" dirty="0"/>
              <a:t>BMD Shooters / Weapon Systems </a:t>
            </a:r>
          </a:p>
          <a:p>
            <a:r>
              <a:rPr lang="en-US" dirty="0"/>
              <a:t>BMD Review Holistic &amp; Command and Control Approach</a:t>
            </a:r>
          </a:p>
          <a:p>
            <a:r>
              <a:rPr lang="en-US" dirty="0"/>
              <a:t>Summary</a:t>
            </a:r>
          </a:p>
          <a:p>
            <a:endParaRPr lang="en-US" dirty="0"/>
          </a:p>
        </p:txBody>
      </p:sp>
      <p:sp>
        <p:nvSpPr>
          <p:cNvPr id="5" name="Slide Number Placeholder 4">
            <a:extLst>
              <a:ext uri="{FF2B5EF4-FFF2-40B4-BE49-F238E27FC236}">
                <a16:creationId xmlns:a16="http://schemas.microsoft.com/office/drawing/2014/main" id="{D176DD1A-FF70-486A-A7BD-60C22852755B}"/>
              </a:ext>
            </a:extLst>
          </p:cNvPr>
          <p:cNvSpPr>
            <a:spLocks noGrp="1"/>
          </p:cNvSpPr>
          <p:nvPr>
            <p:ph type="sldNum" sz="quarter" idx="4"/>
          </p:nvPr>
        </p:nvSpPr>
        <p:spPr/>
        <p:txBody>
          <a:bodyPr/>
          <a:lstStyle/>
          <a:p>
            <a:fld id="{54DAC3B2-AAC7-A94B-8340-24B6B1A3CD0B}" type="slidenum">
              <a:rPr lang="en-US" smtClean="0"/>
              <a:pPr/>
              <a:t>13</a:t>
            </a:fld>
            <a:endParaRPr lang="en-US" dirty="0"/>
          </a:p>
        </p:txBody>
      </p:sp>
      <p:pic>
        <p:nvPicPr>
          <p:cNvPr id="10" name="Picture 9">
            <a:extLst>
              <a:ext uri="{FF2B5EF4-FFF2-40B4-BE49-F238E27FC236}">
                <a16:creationId xmlns:a16="http://schemas.microsoft.com/office/drawing/2014/main" id="{C6FA571F-8F7F-48A0-BFA8-373D39D984D6}"/>
              </a:ext>
            </a:extLst>
          </p:cNvPr>
          <p:cNvPicPr>
            <a:picLocks noChangeAspect="1"/>
          </p:cNvPicPr>
          <p:nvPr/>
        </p:nvPicPr>
        <p:blipFill>
          <a:blip r:embed="rId2"/>
          <a:stretch>
            <a:fillRect/>
          </a:stretch>
        </p:blipFill>
        <p:spPr>
          <a:xfrm>
            <a:off x="6791257" y="1920067"/>
            <a:ext cx="3905318" cy="3195638"/>
          </a:xfrm>
          <a:prstGeom prst="rect">
            <a:avLst/>
          </a:prstGeom>
        </p:spPr>
      </p:pic>
    </p:spTree>
    <p:extLst>
      <p:ext uri="{BB962C8B-B14F-4D97-AF65-F5344CB8AC3E}">
        <p14:creationId xmlns:p14="http://schemas.microsoft.com/office/powerpoint/2010/main" val="1446245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7F39C-6455-450A-B100-CEB741CE32B4}"/>
              </a:ext>
            </a:extLst>
          </p:cNvPr>
          <p:cNvSpPr>
            <a:spLocks noGrp="1"/>
          </p:cNvSpPr>
          <p:nvPr>
            <p:ph type="title"/>
          </p:nvPr>
        </p:nvSpPr>
        <p:spPr>
          <a:xfrm>
            <a:off x="4355183" y="70202"/>
            <a:ext cx="7277493" cy="798900"/>
          </a:xfrm>
        </p:spPr>
        <p:txBody>
          <a:bodyPr/>
          <a:lstStyle/>
          <a:p>
            <a:r>
              <a:rPr lang="en-US" dirty="0"/>
              <a:t>Ballistic Weapons</a:t>
            </a:r>
          </a:p>
        </p:txBody>
      </p:sp>
      <p:sp>
        <p:nvSpPr>
          <p:cNvPr id="5" name="Slide Number Placeholder 4">
            <a:extLst>
              <a:ext uri="{FF2B5EF4-FFF2-40B4-BE49-F238E27FC236}">
                <a16:creationId xmlns:a16="http://schemas.microsoft.com/office/drawing/2014/main" id="{70EF4B9E-E3D2-40A4-B363-5ACDC09D6A6A}"/>
              </a:ext>
            </a:extLst>
          </p:cNvPr>
          <p:cNvSpPr>
            <a:spLocks noGrp="1"/>
          </p:cNvSpPr>
          <p:nvPr>
            <p:ph type="sldNum" sz="quarter" idx="4"/>
          </p:nvPr>
        </p:nvSpPr>
        <p:spPr/>
        <p:txBody>
          <a:bodyPr/>
          <a:lstStyle/>
          <a:p>
            <a:fld id="{54DAC3B2-AAC7-A94B-8340-24B6B1A3CD0B}" type="slidenum">
              <a:rPr lang="en-US" smtClean="0"/>
              <a:pPr/>
              <a:t>14</a:t>
            </a:fld>
            <a:endParaRPr lang="en-US" dirty="0"/>
          </a:p>
        </p:txBody>
      </p:sp>
      <p:pic>
        <p:nvPicPr>
          <p:cNvPr id="6" name="Picture 2">
            <a:extLst>
              <a:ext uri="{FF2B5EF4-FFF2-40B4-BE49-F238E27FC236}">
                <a16:creationId xmlns:a16="http://schemas.microsoft.com/office/drawing/2014/main" id="{E32B3182-B8CE-49DD-8C3A-FB1275DAB7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53" t="18999" r="25000" b="13508"/>
          <a:stretch/>
        </p:blipFill>
        <p:spPr bwMode="auto">
          <a:xfrm>
            <a:off x="2573518" y="987153"/>
            <a:ext cx="7095483" cy="5218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Box 6">
            <a:extLst>
              <a:ext uri="{FF2B5EF4-FFF2-40B4-BE49-F238E27FC236}">
                <a16:creationId xmlns:a16="http://schemas.microsoft.com/office/drawing/2014/main" id="{60F0E3E2-AA24-47DA-BD96-9BB7ED54142D}"/>
              </a:ext>
            </a:extLst>
          </p:cNvPr>
          <p:cNvSpPr txBox="1"/>
          <p:nvPr/>
        </p:nvSpPr>
        <p:spPr>
          <a:xfrm>
            <a:off x="3501852" y="6202485"/>
            <a:ext cx="6629400" cy="461665"/>
          </a:xfrm>
          <a:prstGeom prst="rect">
            <a:avLst/>
          </a:prstGeom>
          <a:noFill/>
        </p:spPr>
        <p:txBody>
          <a:bodyPr wrap="square" rtlCol="0">
            <a:spAutoFit/>
          </a:bodyPr>
          <a:lstStyle/>
          <a:p>
            <a:r>
              <a:rPr lang="en-US" sz="2400" b="1" dirty="0"/>
              <a:t>What goes up – must come down – for now</a:t>
            </a:r>
          </a:p>
        </p:txBody>
      </p:sp>
    </p:spTree>
    <p:extLst>
      <p:ext uri="{BB962C8B-B14F-4D97-AF65-F5344CB8AC3E}">
        <p14:creationId xmlns:p14="http://schemas.microsoft.com/office/powerpoint/2010/main" val="101745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3FD1E3-0B30-4273-A6FC-568A83AB0AFC}"/>
              </a:ext>
            </a:extLst>
          </p:cNvPr>
          <p:cNvSpPr>
            <a:spLocks noGrp="1"/>
          </p:cNvSpPr>
          <p:nvPr>
            <p:ph type="title"/>
          </p:nvPr>
        </p:nvSpPr>
        <p:spPr>
          <a:xfrm>
            <a:off x="2836959" y="146186"/>
            <a:ext cx="11457543" cy="798900"/>
          </a:xfrm>
        </p:spPr>
        <p:txBody>
          <a:bodyPr/>
          <a:lstStyle/>
          <a:p>
            <a:r>
              <a:rPr lang="en-US" dirty="0"/>
              <a:t>Ballistic Flight Path and Variables</a:t>
            </a:r>
          </a:p>
        </p:txBody>
      </p:sp>
      <p:sp>
        <p:nvSpPr>
          <p:cNvPr id="9" name="Content Placeholder 8">
            <a:extLst>
              <a:ext uri="{FF2B5EF4-FFF2-40B4-BE49-F238E27FC236}">
                <a16:creationId xmlns:a16="http://schemas.microsoft.com/office/drawing/2014/main" id="{79EC2FBA-DF06-405A-BF35-AD92AB61F0C6}"/>
              </a:ext>
            </a:extLst>
          </p:cNvPr>
          <p:cNvSpPr>
            <a:spLocks noGrp="1"/>
          </p:cNvSpPr>
          <p:nvPr>
            <p:ph idx="1"/>
          </p:nvPr>
        </p:nvSpPr>
        <p:spPr>
          <a:xfrm>
            <a:off x="385590" y="1454228"/>
            <a:ext cx="4857620" cy="4722736"/>
          </a:xfrm>
        </p:spPr>
        <p:txBody>
          <a:bodyPr/>
          <a:lstStyle/>
          <a:p>
            <a:r>
              <a:rPr lang="en-US" dirty="0"/>
              <a:t>Nominal Speeds of  Mach 5</a:t>
            </a:r>
          </a:p>
          <a:p>
            <a:pPr lvl="1"/>
            <a:r>
              <a:rPr lang="en-US" dirty="0"/>
              <a:t>3800mph or 6200kph</a:t>
            </a:r>
          </a:p>
          <a:p>
            <a:r>
              <a:rPr lang="en-US" dirty="0"/>
              <a:t>Hypersonic Glide Vehicles (HGV)</a:t>
            </a:r>
          </a:p>
          <a:p>
            <a:r>
              <a:rPr lang="en-US" dirty="0"/>
              <a:t>Multiple Independently Targeted Reentry Vehicle (MIRV)</a:t>
            </a:r>
          </a:p>
          <a:p>
            <a:r>
              <a:rPr lang="en-US" dirty="0"/>
              <a:t>Maneuvering Reentry Vehicles (</a:t>
            </a:r>
            <a:r>
              <a:rPr lang="en-US" dirty="0" err="1"/>
              <a:t>MaRV</a:t>
            </a:r>
            <a:r>
              <a:rPr lang="en-US" dirty="0"/>
              <a:t>)</a:t>
            </a:r>
          </a:p>
          <a:p>
            <a:r>
              <a:rPr lang="en-US" dirty="0"/>
              <a:t>Countermeasures (jammer, flares, decoys)</a:t>
            </a:r>
          </a:p>
          <a:p>
            <a:endParaRPr lang="en-US" dirty="0"/>
          </a:p>
          <a:p>
            <a:endParaRPr lang="en-US" dirty="0"/>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15</a:t>
            </a:fld>
            <a:endParaRPr lang="en-US" dirty="0"/>
          </a:p>
        </p:txBody>
      </p:sp>
      <p:pic>
        <p:nvPicPr>
          <p:cNvPr id="14" name="Picture 13">
            <a:extLst>
              <a:ext uri="{FF2B5EF4-FFF2-40B4-BE49-F238E27FC236}">
                <a16:creationId xmlns:a16="http://schemas.microsoft.com/office/drawing/2014/main" id="{D4744BD9-5E25-4478-9174-2C33B49DEC2E}"/>
              </a:ext>
            </a:extLst>
          </p:cNvPr>
          <p:cNvPicPr>
            <a:picLocks noChangeAspect="1"/>
          </p:cNvPicPr>
          <p:nvPr/>
        </p:nvPicPr>
        <p:blipFill>
          <a:blip r:embed="rId2"/>
          <a:stretch>
            <a:fillRect/>
          </a:stretch>
        </p:blipFill>
        <p:spPr>
          <a:xfrm>
            <a:off x="5475455" y="1683516"/>
            <a:ext cx="6330956" cy="4493448"/>
          </a:xfrm>
          <a:prstGeom prst="rect">
            <a:avLst/>
          </a:prstGeom>
        </p:spPr>
      </p:pic>
    </p:spTree>
    <p:extLst>
      <p:ext uri="{BB962C8B-B14F-4D97-AF65-F5344CB8AC3E}">
        <p14:creationId xmlns:p14="http://schemas.microsoft.com/office/powerpoint/2010/main" val="1362673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B6278-F6F4-484C-A2A2-DFFA46C73083}"/>
              </a:ext>
            </a:extLst>
          </p:cNvPr>
          <p:cNvSpPr>
            <a:spLocks noGrp="1"/>
          </p:cNvSpPr>
          <p:nvPr>
            <p:ph type="title"/>
          </p:nvPr>
        </p:nvSpPr>
        <p:spPr>
          <a:xfrm>
            <a:off x="5401558" y="85068"/>
            <a:ext cx="5420413" cy="798900"/>
          </a:xfrm>
        </p:spPr>
        <p:txBody>
          <a:bodyPr/>
          <a:lstStyle/>
          <a:p>
            <a:r>
              <a:rPr lang="en-US" dirty="0"/>
              <a:t>History</a:t>
            </a:r>
          </a:p>
        </p:txBody>
      </p:sp>
      <p:sp>
        <p:nvSpPr>
          <p:cNvPr id="5" name="Slide Number Placeholder 4">
            <a:extLst>
              <a:ext uri="{FF2B5EF4-FFF2-40B4-BE49-F238E27FC236}">
                <a16:creationId xmlns:a16="http://schemas.microsoft.com/office/drawing/2014/main" id="{E880893F-CD5D-4D36-9185-88F1DA190186}"/>
              </a:ext>
            </a:extLst>
          </p:cNvPr>
          <p:cNvSpPr>
            <a:spLocks noGrp="1"/>
          </p:cNvSpPr>
          <p:nvPr>
            <p:ph type="sldNum" sz="quarter" idx="4"/>
          </p:nvPr>
        </p:nvSpPr>
        <p:spPr/>
        <p:txBody>
          <a:bodyPr/>
          <a:lstStyle/>
          <a:p>
            <a:fld id="{54DAC3B2-AAC7-A94B-8340-24B6B1A3CD0B}" type="slidenum">
              <a:rPr lang="en-US" smtClean="0"/>
              <a:pPr/>
              <a:t>16</a:t>
            </a:fld>
            <a:endParaRPr lang="en-US" dirty="0"/>
          </a:p>
        </p:txBody>
      </p:sp>
      <p:pic>
        <p:nvPicPr>
          <p:cNvPr id="7" name="Picture 2">
            <a:extLst>
              <a:ext uri="{FF2B5EF4-FFF2-40B4-BE49-F238E27FC236}">
                <a16:creationId xmlns:a16="http://schemas.microsoft.com/office/drawing/2014/main" id="{9BED1E20-D1C4-44E6-ADEE-8D05B3A49F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82" t="37576" r="8163" b="2845"/>
          <a:stretch/>
        </p:blipFill>
        <p:spPr bwMode="auto">
          <a:xfrm>
            <a:off x="3216732" y="1315325"/>
            <a:ext cx="7391399" cy="3862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a:extLst>
              <a:ext uri="{FF2B5EF4-FFF2-40B4-BE49-F238E27FC236}">
                <a16:creationId xmlns:a16="http://schemas.microsoft.com/office/drawing/2014/main" id="{8C3EE24A-EC7D-448E-886F-2AD3C95D6749}"/>
              </a:ext>
            </a:extLst>
          </p:cNvPr>
          <p:cNvSpPr/>
          <p:nvPr/>
        </p:nvSpPr>
        <p:spPr>
          <a:xfrm>
            <a:off x="5745484" y="3670517"/>
            <a:ext cx="1066799"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a:extLst>
              <a:ext uri="{FF2B5EF4-FFF2-40B4-BE49-F238E27FC236}">
                <a16:creationId xmlns:a16="http://schemas.microsoft.com/office/drawing/2014/main" id="{84411C30-2241-4081-87DC-4878FEF34C24}"/>
              </a:ext>
            </a:extLst>
          </p:cNvPr>
          <p:cNvSpPr/>
          <p:nvPr/>
        </p:nvSpPr>
        <p:spPr>
          <a:xfrm>
            <a:off x="7584081" y="1647382"/>
            <a:ext cx="1066799"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a:extLst>
              <a:ext uri="{FF2B5EF4-FFF2-40B4-BE49-F238E27FC236}">
                <a16:creationId xmlns:a16="http://schemas.microsoft.com/office/drawing/2014/main" id="{AD1B6352-A97C-42F2-90FD-0B2679C4238C}"/>
              </a:ext>
            </a:extLst>
          </p:cNvPr>
          <p:cNvSpPr/>
          <p:nvPr/>
        </p:nvSpPr>
        <p:spPr>
          <a:xfrm>
            <a:off x="9687466" y="3678412"/>
            <a:ext cx="7620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1D767D80-ED94-43E7-A4CA-918E2FCC247A}"/>
              </a:ext>
            </a:extLst>
          </p:cNvPr>
          <p:cNvSpPr/>
          <p:nvPr/>
        </p:nvSpPr>
        <p:spPr>
          <a:xfrm>
            <a:off x="4472481" y="1668341"/>
            <a:ext cx="1066799"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B77E9BF6-4A73-48BA-ABD3-ECABBD6ADA2F}"/>
              </a:ext>
            </a:extLst>
          </p:cNvPr>
          <p:cNvPicPr>
            <a:picLocks noChangeAspect="1"/>
          </p:cNvPicPr>
          <p:nvPr/>
        </p:nvPicPr>
        <p:blipFill>
          <a:blip r:embed="rId3"/>
          <a:stretch>
            <a:fillRect/>
          </a:stretch>
        </p:blipFill>
        <p:spPr>
          <a:xfrm>
            <a:off x="2437040" y="5061637"/>
            <a:ext cx="1933576" cy="1448316"/>
          </a:xfrm>
          <a:prstGeom prst="ellipse">
            <a:avLst/>
          </a:prstGeom>
          <a:ln w="63500" cap="rnd">
            <a:solidFill>
              <a:srgbClr val="333333"/>
            </a:solidFill>
          </a:ln>
          <a:effectLst/>
        </p:spPr>
      </p:pic>
      <p:cxnSp>
        <p:nvCxnSpPr>
          <p:cNvPr id="13" name="Straight Connector 12">
            <a:extLst>
              <a:ext uri="{FF2B5EF4-FFF2-40B4-BE49-F238E27FC236}">
                <a16:creationId xmlns:a16="http://schemas.microsoft.com/office/drawing/2014/main" id="{AE536BC7-BA45-4292-A622-F2ABF1BE5C97}"/>
              </a:ext>
            </a:extLst>
          </p:cNvPr>
          <p:cNvCxnSpPr/>
          <p:nvPr/>
        </p:nvCxnSpPr>
        <p:spPr>
          <a:xfrm flipH="1">
            <a:off x="4207187" y="4436662"/>
            <a:ext cx="1961750" cy="862155"/>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53E699B-DF90-4934-A170-842F82E957BB}"/>
              </a:ext>
            </a:extLst>
          </p:cNvPr>
          <p:cNvPicPr>
            <a:picLocks noChangeAspect="1"/>
          </p:cNvPicPr>
          <p:nvPr/>
        </p:nvPicPr>
        <p:blipFill>
          <a:blip r:embed="rId4"/>
          <a:stretch>
            <a:fillRect/>
          </a:stretch>
        </p:blipFill>
        <p:spPr>
          <a:xfrm>
            <a:off x="1600201" y="1086852"/>
            <a:ext cx="2092589" cy="149004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cxnSp>
        <p:nvCxnSpPr>
          <p:cNvPr id="15" name="Straight Connector 14">
            <a:extLst>
              <a:ext uri="{FF2B5EF4-FFF2-40B4-BE49-F238E27FC236}">
                <a16:creationId xmlns:a16="http://schemas.microsoft.com/office/drawing/2014/main" id="{93502009-7045-478D-9E7D-4A8A57FEB3B7}"/>
              </a:ext>
            </a:extLst>
          </p:cNvPr>
          <p:cNvCxnSpPr>
            <a:stCxn id="11" idx="1"/>
          </p:cNvCxnSpPr>
          <p:nvPr/>
        </p:nvCxnSpPr>
        <p:spPr>
          <a:xfrm flipH="1" flipV="1">
            <a:off x="3596179" y="1592141"/>
            <a:ext cx="1032531" cy="198952"/>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2" descr="Image result for early soviet icbm">
            <a:extLst>
              <a:ext uri="{FF2B5EF4-FFF2-40B4-BE49-F238E27FC236}">
                <a16:creationId xmlns:a16="http://schemas.microsoft.com/office/drawing/2014/main" id="{3B6A3859-8E35-4B41-9C19-BA617A0A92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3042937"/>
            <a:ext cx="1781854" cy="1489519"/>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79DB3F7A-BBDD-4428-94B0-861C9001915B}"/>
              </a:ext>
            </a:extLst>
          </p:cNvPr>
          <p:cNvCxnSpPr/>
          <p:nvPr/>
        </p:nvCxnSpPr>
        <p:spPr>
          <a:xfrm flipH="1">
            <a:off x="3216732" y="2576897"/>
            <a:ext cx="2879269" cy="567355"/>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0CC5AD7-DC74-46B5-9A3F-978CA28FBE1F}"/>
              </a:ext>
            </a:extLst>
          </p:cNvPr>
          <p:cNvPicPr>
            <a:picLocks noChangeAspect="1"/>
          </p:cNvPicPr>
          <p:nvPr/>
        </p:nvPicPr>
        <p:blipFill>
          <a:blip r:embed="rId6"/>
          <a:stretch>
            <a:fillRect/>
          </a:stretch>
        </p:blipFill>
        <p:spPr>
          <a:xfrm>
            <a:off x="5301885" y="5158499"/>
            <a:ext cx="1357994" cy="1370339"/>
          </a:xfrm>
          <a:prstGeom prst="ellipse">
            <a:avLst/>
          </a:prstGeom>
          <a:ln w="63500" cap="rnd">
            <a:solidFill>
              <a:srgbClr val="333333"/>
            </a:solidFill>
          </a:ln>
          <a:effectLst/>
        </p:spPr>
      </p:pic>
      <p:cxnSp>
        <p:nvCxnSpPr>
          <p:cNvPr id="19" name="Straight Connector 18">
            <a:extLst>
              <a:ext uri="{FF2B5EF4-FFF2-40B4-BE49-F238E27FC236}">
                <a16:creationId xmlns:a16="http://schemas.microsoft.com/office/drawing/2014/main" id="{FB0DF895-ED1E-48C4-9EC0-040A6945B48C}"/>
              </a:ext>
            </a:extLst>
          </p:cNvPr>
          <p:cNvCxnSpPr>
            <a:stCxn id="18" idx="0"/>
          </p:cNvCxnSpPr>
          <p:nvPr/>
        </p:nvCxnSpPr>
        <p:spPr>
          <a:xfrm flipV="1">
            <a:off x="5980882" y="4211052"/>
            <a:ext cx="2477318" cy="947446"/>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33F43DB-2474-4BB3-B195-608104B2D342}"/>
              </a:ext>
            </a:extLst>
          </p:cNvPr>
          <p:cNvPicPr>
            <a:picLocks noChangeAspect="1"/>
          </p:cNvPicPr>
          <p:nvPr/>
        </p:nvPicPr>
        <p:blipFill>
          <a:blip r:embed="rId7"/>
          <a:stretch>
            <a:fillRect/>
          </a:stretch>
        </p:blipFill>
        <p:spPr>
          <a:xfrm>
            <a:off x="7241313" y="5125453"/>
            <a:ext cx="2503579" cy="1502147"/>
          </a:xfrm>
          <a:prstGeom prst="ellipse">
            <a:avLst/>
          </a:prstGeom>
          <a:ln w="63500" cap="rnd">
            <a:solidFill>
              <a:srgbClr val="333333"/>
            </a:solidFill>
          </a:ln>
          <a:effectLst/>
        </p:spPr>
      </p:pic>
      <p:cxnSp>
        <p:nvCxnSpPr>
          <p:cNvPr id="21" name="Straight Connector 20">
            <a:extLst>
              <a:ext uri="{FF2B5EF4-FFF2-40B4-BE49-F238E27FC236}">
                <a16:creationId xmlns:a16="http://schemas.microsoft.com/office/drawing/2014/main" id="{D88D8548-3A4F-4D99-916B-FF6C9C1F10B8}"/>
              </a:ext>
            </a:extLst>
          </p:cNvPr>
          <p:cNvCxnSpPr/>
          <p:nvPr/>
        </p:nvCxnSpPr>
        <p:spPr>
          <a:xfrm flipH="1">
            <a:off x="8534400" y="2576897"/>
            <a:ext cx="381000" cy="24847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274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p:txBody>
          <a:bodyPr/>
          <a:lstStyle/>
          <a:p>
            <a:r>
              <a:rPr lang="en-US" dirty="0"/>
              <a:t>BMD – So What?</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17</a:t>
            </a:fld>
            <a:endParaRPr lang="en-US" dirty="0"/>
          </a:p>
        </p:txBody>
      </p:sp>
      <p:pic>
        <p:nvPicPr>
          <p:cNvPr id="6" name="Picture 5">
            <a:extLst>
              <a:ext uri="{FF2B5EF4-FFF2-40B4-BE49-F238E27FC236}">
                <a16:creationId xmlns:a16="http://schemas.microsoft.com/office/drawing/2014/main" id="{617DC8CE-7C37-45F6-AD08-ABF5098C4C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999" y="1715992"/>
            <a:ext cx="5376421" cy="4317769"/>
          </a:xfrm>
          <a:prstGeom prst="rect">
            <a:avLst/>
          </a:prstGeom>
        </p:spPr>
      </p:pic>
      <p:pic>
        <p:nvPicPr>
          <p:cNvPr id="7" name="Picture 6">
            <a:extLst>
              <a:ext uri="{FF2B5EF4-FFF2-40B4-BE49-F238E27FC236}">
                <a16:creationId xmlns:a16="http://schemas.microsoft.com/office/drawing/2014/main" id="{30E37A71-2925-4F30-9C5C-1AF4F049CD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693" y="1725260"/>
            <a:ext cx="4999731" cy="4381749"/>
          </a:xfrm>
          <a:prstGeom prst="rect">
            <a:avLst/>
          </a:prstGeom>
        </p:spPr>
      </p:pic>
      <p:sp>
        <p:nvSpPr>
          <p:cNvPr id="8" name="TextBox 7">
            <a:extLst>
              <a:ext uri="{FF2B5EF4-FFF2-40B4-BE49-F238E27FC236}">
                <a16:creationId xmlns:a16="http://schemas.microsoft.com/office/drawing/2014/main" id="{BAC381BA-9BDA-4C34-B981-E2321CBFF28A}"/>
              </a:ext>
            </a:extLst>
          </p:cNvPr>
          <p:cNvSpPr txBox="1"/>
          <p:nvPr/>
        </p:nvSpPr>
        <p:spPr>
          <a:xfrm>
            <a:off x="2237336" y="6272706"/>
            <a:ext cx="8214560" cy="369332"/>
          </a:xfrm>
          <a:prstGeom prst="rect">
            <a:avLst/>
          </a:prstGeom>
          <a:solidFill>
            <a:srgbClr val="FFFF00"/>
          </a:solidFill>
        </p:spPr>
        <p:txBody>
          <a:bodyPr wrap="square" rtlCol="0">
            <a:spAutoFit/>
          </a:bodyPr>
          <a:lstStyle/>
          <a:p>
            <a:pPr algn="ctr" defTabSz="685800"/>
            <a:r>
              <a:rPr lang="en-US" b="1" dirty="0">
                <a:solidFill>
                  <a:srgbClr val="0000CC"/>
                </a:solidFill>
                <a:latin typeface="Calibri" panose="020F0502020204030204"/>
              </a:rPr>
              <a:t>Advancements: 1942 ~ 320km </a:t>
            </a:r>
            <a:r>
              <a:rPr lang="en-US" b="1" dirty="0">
                <a:solidFill>
                  <a:srgbClr val="0000CC"/>
                </a:solidFill>
                <a:latin typeface="Calibri" panose="020F0502020204030204"/>
                <a:sym typeface="Wingdings" panose="05000000000000000000" pitchFamily="2" charset="2"/>
              </a:rPr>
              <a:t> 2022 ~ 16,000km</a:t>
            </a:r>
            <a:endParaRPr lang="en-US" b="1" dirty="0">
              <a:solidFill>
                <a:srgbClr val="0000CC"/>
              </a:solidFill>
              <a:latin typeface="Calibri" panose="020F0502020204030204"/>
            </a:endParaRPr>
          </a:p>
        </p:txBody>
      </p:sp>
    </p:spTree>
    <p:extLst>
      <p:ext uri="{BB962C8B-B14F-4D97-AF65-F5344CB8AC3E}">
        <p14:creationId xmlns:p14="http://schemas.microsoft.com/office/powerpoint/2010/main" val="1365331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a:xfrm>
            <a:off x="3091082" y="74296"/>
            <a:ext cx="8437900" cy="798900"/>
          </a:xfrm>
        </p:spPr>
        <p:txBody>
          <a:bodyPr/>
          <a:lstStyle/>
          <a:p>
            <a:r>
              <a:rPr lang="en-US" dirty="0"/>
              <a:t>BMD Proliferation</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18</a:t>
            </a:fld>
            <a:endParaRPr lang="en-US" dirty="0"/>
          </a:p>
        </p:txBody>
      </p:sp>
      <p:pic>
        <p:nvPicPr>
          <p:cNvPr id="6" name="Picture 5">
            <a:extLst>
              <a:ext uri="{FF2B5EF4-FFF2-40B4-BE49-F238E27FC236}">
                <a16:creationId xmlns:a16="http://schemas.microsoft.com/office/drawing/2014/main" id="{B00DC088-BC9B-44B6-953E-4984B758240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940" b="10653"/>
          <a:stretch/>
        </p:blipFill>
        <p:spPr>
          <a:xfrm>
            <a:off x="663018" y="780879"/>
            <a:ext cx="10781122" cy="5650313"/>
          </a:xfrm>
          <a:prstGeom prst="rect">
            <a:avLst/>
          </a:prstGeom>
        </p:spPr>
      </p:pic>
    </p:spTree>
    <p:extLst>
      <p:ext uri="{BB962C8B-B14F-4D97-AF65-F5344CB8AC3E}">
        <p14:creationId xmlns:p14="http://schemas.microsoft.com/office/powerpoint/2010/main" val="307452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a:xfrm>
            <a:off x="2586915" y="146186"/>
            <a:ext cx="8766886" cy="798900"/>
          </a:xfrm>
        </p:spPr>
        <p:txBody>
          <a:bodyPr>
            <a:normAutofit fontScale="90000"/>
          </a:bodyPr>
          <a:lstStyle/>
          <a:p>
            <a:r>
              <a:rPr lang="en-US" dirty="0"/>
              <a:t>Example of Threat Systems from Various Countries</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19</a:t>
            </a:fld>
            <a:endParaRPr lang="en-US" dirty="0"/>
          </a:p>
        </p:txBody>
      </p:sp>
      <p:pic>
        <p:nvPicPr>
          <p:cNvPr id="6" name="Content Placeholder 6">
            <a:extLst>
              <a:ext uri="{FF2B5EF4-FFF2-40B4-BE49-F238E27FC236}">
                <a16:creationId xmlns:a16="http://schemas.microsoft.com/office/drawing/2014/main" id="{C78DB60F-3D17-4157-8CD1-EAB1377A0CB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90215" y="1574339"/>
            <a:ext cx="4050943" cy="2415823"/>
          </a:xfrm>
        </p:spPr>
      </p:pic>
      <p:pic>
        <p:nvPicPr>
          <p:cNvPr id="7" name="Picture 6">
            <a:extLst>
              <a:ext uri="{FF2B5EF4-FFF2-40B4-BE49-F238E27FC236}">
                <a16:creationId xmlns:a16="http://schemas.microsoft.com/office/drawing/2014/main" id="{CE382C19-9197-47E7-951E-94FA24291D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7398" y="1559460"/>
            <a:ext cx="3856474" cy="2381207"/>
          </a:xfrm>
          <a:prstGeom prst="rect">
            <a:avLst/>
          </a:prstGeom>
        </p:spPr>
      </p:pic>
      <p:pic>
        <p:nvPicPr>
          <p:cNvPr id="8" name="Picture 7">
            <a:extLst>
              <a:ext uri="{FF2B5EF4-FFF2-40B4-BE49-F238E27FC236}">
                <a16:creationId xmlns:a16="http://schemas.microsoft.com/office/drawing/2014/main" id="{5E3614DC-F557-444F-940B-A8045E0B49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7448" y="4107937"/>
            <a:ext cx="3856474" cy="2381206"/>
          </a:xfrm>
          <a:prstGeom prst="rect">
            <a:avLst/>
          </a:prstGeom>
        </p:spPr>
      </p:pic>
      <p:pic>
        <p:nvPicPr>
          <p:cNvPr id="9" name="Picture 8">
            <a:extLst>
              <a:ext uri="{FF2B5EF4-FFF2-40B4-BE49-F238E27FC236}">
                <a16:creationId xmlns:a16="http://schemas.microsoft.com/office/drawing/2014/main" id="{3755E6E4-2C70-48CE-BD24-12C5194281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90217" y="4117204"/>
            <a:ext cx="4050941" cy="2381206"/>
          </a:xfrm>
          <a:prstGeom prst="rect">
            <a:avLst/>
          </a:prstGeom>
        </p:spPr>
      </p:pic>
    </p:spTree>
    <p:extLst>
      <p:ext uri="{BB962C8B-B14F-4D97-AF65-F5344CB8AC3E}">
        <p14:creationId xmlns:p14="http://schemas.microsoft.com/office/powerpoint/2010/main" val="1545720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endParaRPr lang="en-US" dirty="0"/>
          </a:p>
        </p:txBody>
      </p:sp>
      <p:sp>
        <p:nvSpPr>
          <p:cNvPr id="6" name="Content Placeholder 5"/>
          <p:cNvSpPr>
            <a:spLocks noGrp="1"/>
          </p:cNvSpPr>
          <p:nvPr>
            <p:ph idx="1"/>
          </p:nvPr>
        </p:nvSpPr>
        <p:spPr/>
        <p:txBody>
          <a:bodyPr/>
          <a:lstStyle/>
          <a:p>
            <a:pPr lvl="0"/>
            <a:r>
              <a:rPr lang="en-US" dirty="0"/>
              <a:t>Introductions</a:t>
            </a:r>
          </a:p>
          <a:p>
            <a:pPr lvl="1"/>
            <a:r>
              <a:rPr lang="en-US" dirty="0"/>
              <a:t>AIAA Participants</a:t>
            </a:r>
          </a:p>
          <a:p>
            <a:pPr lvl="1"/>
            <a:r>
              <a:rPr lang="en-US" dirty="0"/>
              <a:t>SEG Participants</a:t>
            </a:r>
          </a:p>
          <a:p>
            <a:r>
              <a:rPr lang="en-US" dirty="0"/>
              <a:t>Goal of Coming to the AIAA Meeting</a:t>
            </a:r>
          </a:p>
          <a:p>
            <a:r>
              <a:rPr lang="en-US" dirty="0"/>
              <a:t>Axient / SEG Overview</a:t>
            </a:r>
          </a:p>
          <a:p>
            <a:r>
              <a:rPr lang="en-US" dirty="0"/>
              <a:t>Employee Skill Sets we typically Search </a:t>
            </a:r>
          </a:p>
          <a:p>
            <a:r>
              <a:rPr lang="en-US" dirty="0"/>
              <a:t>BMDS Overview and Systems Engineering</a:t>
            </a:r>
          </a:p>
          <a:p>
            <a:r>
              <a:rPr lang="en-US" dirty="0"/>
              <a:t>Contact Information</a:t>
            </a:r>
          </a:p>
          <a:p>
            <a:endParaRPr lang="en-US" dirty="0"/>
          </a:p>
        </p:txBody>
      </p:sp>
      <p:sp>
        <p:nvSpPr>
          <p:cNvPr id="3" name="Slide Number Placeholder 2"/>
          <p:cNvSpPr>
            <a:spLocks noGrp="1"/>
          </p:cNvSpPr>
          <p:nvPr>
            <p:ph type="sldNum" sz="quarter" idx="4"/>
          </p:nvPr>
        </p:nvSpPr>
        <p:spPr/>
        <p:txBody>
          <a:bodyPr/>
          <a:lstStyle/>
          <a:p>
            <a:fld id="{7495B49F-E9B5-4133-8173-0B6D1778EDF4}" type="slidenum">
              <a:rPr lang="en-US" smtClean="0"/>
              <a:pPr/>
              <a:t>2</a:t>
            </a:fld>
            <a:endParaRPr lang="en-US"/>
          </a:p>
        </p:txBody>
      </p:sp>
    </p:spTree>
    <p:extLst>
      <p:ext uri="{BB962C8B-B14F-4D97-AF65-F5344CB8AC3E}">
        <p14:creationId xmlns:p14="http://schemas.microsoft.com/office/powerpoint/2010/main" val="699968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12"/>
          </p:nvPr>
        </p:nvSpPr>
        <p:spPr/>
        <p:txBody>
          <a:bodyPr/>
          <a:lstStyle/>
          <a:p>
            <a:fld id="{54DAC3B2-AAC7-A94B-8340-24B6B1A3CD0B}" type="slidenum">
              <a:rPr lang="en-US" smtClean="0"/>
              <a:pPr/>
              <a:t>20</a:t>
            </a:fld>
            <a:endParaRPr lang="en-US" dirty="0"/>
          </a:p>
        </p:txBody>
      </p:sp>
      <p:pic>
        <p:nvPicPr>
          <p:cNvPr id="6" name="Content Placeholder 4">
            <a:extLst>
              <a:ext uri="{FF2B5EF4-FFF2-40B4-BE49-F238E27FC236}">
                <a16:creationId xmlns:a16="http://schemas.microsoft.com/office/drawing/2014/main" id="{023FC5F5-404A-47A7-86B1-98DA43D113B1}"/>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2121031" y="217072"/>
            <a:ext cx="9389097" cy="6509862"/>
          </a:xfrm>
        </p:spPr>
      </p:pic>
    </p:spTree>
    <p:extLst>
      <p:ext uri="{BB962C8B-B14F-4D97-AF65-F5344CB8AC3E}">
        <p14:creationId xmlns:p14="http://schemas.microsoft.com/office/powerpoint/2010/main" val="2481857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a:xfrm>
            <a:off x="3496434" y="-22351"/>
            <a:ext cx="11457543" cy="798900"/>
          </a:xfrm>
        </p:spPr>
        <p:txBody>
          <a:bodyPr/>
          <a:lstStyle/>
          <a:p>
            <a:r>
              <a:rPr lang="en-US" dirty="0"/>
              <a:t>Missile Defense Agency</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21</a:t>
            </a:fld>
            <a:endParaRPr lang="en-US" dirty="0"/>
          </a:p>
        </p:txBody>
      </p:sp>
      <p:pic>
        <p:nvPicPr>
          <p:cNvPr id="7" name="Picture 2">
            <a:extLst>
              <a:ext uri="{FF2B5EF4-FFF2-40B4-BE49-F238E27FC236}">
                <a16:creationId xmlns:a16="http://schemas.microsoft.com/office/drawing/2014/main" id="{5D5D54EB-E201-47AE-9C5C-EE64A930ECE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85740" y="890314"/>
            <a:ext cx="9153427" cy="56308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a:extLst>
              <a:ext uri="{FF2B5EF4-FFF2-40B4-BE49-F238E27FC236}">
                <a16:creationId xmlns:a16="http://schemas.microsoft.com/office/drawing/2014/main" id="{B4BBCA9A-C3DE-40E4-A68F-42FE95CF32CC}"/>
              </a:ext>
            </a:extLst>
          </p:cNvPr>
          <p:cNvSpPr/>
          <p:nvPr/>
        </p:nvSpPr>
        <p:spPr>
          <a:xfrm>
            <a:off x="1546698" y="2363822"/>
            <a:ext cx="4365109" cy="88154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8EAEC482-977F-400A-AAA1-8DA27CF95D8C}"/>
              </a:ext>
            </a:extLst>
          </p:cNvPr>
          <p:cNvSpPr/>
          <p:nvPr/>
        </p:nvSpPr>
        <p:spPr>
          <a:xfrm>
            <a:off x="6961217" y="1657351"/>
            <a:ext cx="2348153" cy="50218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1210793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13777E6-F0E7-43B0-BAD4-289AE5D51412}"/>
              </a:ext>
            </a:extLst>
          </p:cNvPr>
          <p:cNvSpPr>
            <a:spLocks noGrp="1"/>
          </p:cNvSpPr>
          <p:nvPr>
            <p:ph type="title"/>
          </p:nvPr>
        </p:nvSpPr>
        <p:spPr>
          <a:xfrm>
            <a:off x="2685730" y="146186"/>
            <a:ext cx="8890386" cy="798900"/>
          </a:xfrm>
        </p:spPr>
        <p:txBody>
          <a:bodyPr/>
          <a:lstStyle/>
          <a:p>
            <a:r>
              <a:rPr lang="en-US" dirty="0"/>
              <a:t>FY 22 Budget</a:t>
            </a:r>
          </a:p>
        </p:txBody>
      </p:sp>
      <p:sp>
        <p:nvSpPr>
          <p:cNvPr id="9" name="Content Placeholder 8">
            <a:extLst>
              <a:ext uri="{FF2B5EF4-FFF2-40B4-BE49-F238E27FC236}">
                <a16:creationId xmlns:a16="http://schemas.microsoft.com/office/drawing/2014/main" id="{EEA6013B-70C2-447E-B68D-A43DC79A6397}"/>
              </a:ext>
            </a:extLst>
          </p:cNvPr>
          <p:cNvSpPr>
            <a:spLocks noGrp="1"/>
          </p:cNvSpPr>
          <p:nvPr>
            <p:ph idx="1"/>
          </p:nvPr>
        </p:nvSpPr>
        <p:spPr/>
        <p:txBody>
          <a:bodyPr/>
          <a:lstStyle/>
          <a:p>
            <a:r>
              <a:rPr lang="en-US" dirty="0"/>
              <a:t>$20.3 billion for Missile Defense across the services and MDA</a:t>
            </a:r>
          </a:p>
          <a:p>
            <a:pPr lvl="1"/>
            <a:r>
              <a:rPr lang="en-US" dirty="0"/>
              <a:t>~ $8.9B for MDA of which ~ $7.2B is for R&amp;D</a:t>
            </a:r>
          </a:p>
          <a:p>
            <a:pPr lvl="1"/>
            <a:r>
              <a:rPr lang="en-US" dirty="0"/>
              <a:t>Layered defense of the homeland, deployed forces, allies, and partners </a:t>
            </a:r>
          </a:p>
          <a:p>
            <a:pPr lvl="1"/>
            <a:r>
              <a:rPr lang="en-US" dirty="0"/>
              <a:t>Ground-Based Missile Defense</a:t>
            </a:r>
          </a:p>
          <a:p>
            <a:pPr lvl="1"/>
            <a:r>
              <a:rPr lang="en-US" dirty="0"/>
              <a:t>Terminal High Altitude Area Defense</a:t>
            </a:r>
          </a:p>
          <a:p>
            <a:pPr lvl="1"/>
            <a:r>
              <a:rPr lang="en-US" dirty="0"/>
              <a:t>Advanced Technology Missile Defense </a:t>
            </a:r>
          </a:p>
          <a:p>
            <a:pPr lvl="1"/>
            <a:r>
              <a:rPr lang="en-US" dirty="0"/>
              <a:t>Aegis BMD and SM-3 Block IIA </a:t>
            </a:r>
          </a:p>
          <a:p>
            <a:pPr lvl="1"/>
            <a:r>
              <a:rPr lang="en-US" dirty="0"/>
              <a:t>Hypersonic Defense </a:t>
            </a:r>
          </a:p>
          <a:p>
            <a:pPr lvl="2"/>
            <a:r>
              <a:rPr lang="en-US" dirty="0"/>
              <a:t>Next Generation Interceptor</a:t>
            </a:r>
          </a:p>
          <a:p>
            <a:endParaRPr lang="en-US" dirty="0"/>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22</a:t>
            </a:fld>
            <a:endParaRPr lang="en-US" dirty="0"/>
          </a:p>
        </p:txBody>
      </p:sp>
      <p:pic>
        <p:nvPicPr>
          <p:cNvPr id="18" name="Content Placeholder 4">
            <a:extLst>
              <a:ext uri="{FF2B5EF4-FFF2-40B4-BE49-F238E27FC236}">
                <a16:creationId xmlns:a16="http://schemas.microsoft.com/office/drawing/2014/main" id="{F53E9D6C-D0C8-4E33-A645-9B6B6D83B5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09875" y="2423469"/>
            <a:ext cx="4336103" cy="4172402"/>
          </a:xfrm>
          <a:prstGeom prst="rect">
            <a:avLst/>
          </a:prstGeom>
        </p:spPr>
      </p:pic>
    </p:spTree>
    <p:extLst>
      <p:ext uri="{BB962C8B-B14F-4D97-AF65-F5344CB8AC3E}">
        <p14:creationId xmlns:p14="http://schemas.microsoft.com/office/powerpoint/2010/main" val="1526039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a:xfrm>
            <a:off x="2252096" y="146186"/>
            <a:ext cx="8711277" cy="798900"/>
          </a:xfrm>
        </p:spPr>
        <p:txBody>
          <a:bodyPr/>
          <a:lstStyle/>
          <a:p>
            <a:r>
              <a:rPr lang="en-US" dirty="0"/>
              <a:t>Steps to Aegis BMD Intercept</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23</a:t>
            </a:fld>
            <a:endParaRPr lang="en-US" dirty="0"/>
          </a:p>
        </p:txBody>
      </p:sp>
      <p:pic>
        <p:nvPicPr>
          <p:cNvPr id="6" name="Picture 3">
            <a:extLst>
              <a:ext uri="{FF2B5EF4-FFF2-40B4-BE49-F238E27FC236}">
                <a16:creationId xmlns:a16="http://schemas.microsoft.com/office/drawing/2014/main" id="{6B02D653-BD58-4B2D-B834-F99B753A03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7" t="15448" r="20781" b="7316"/>
          <a:stretch/>
        </p:blipFill>
        <p:spPr bwMode="auto">
          <a:xfrm>
            <a:off x="2402606" y="1344536"/>
            <a:ext cx="7149288" cy="5510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065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a:xfrm>
            <a:off x="2223817" y="146186"/>
            <a:ext cx="8628660" cy="798900"/>
          </a:xfrm>
        </p:spPr>
        <p:txBody>
          <a:bodyPr/>
          <a:lstStyle/>
          <a:p>
            <a:r>
              <a:rPr lang="en-US" dirty="0"/>
              <a:t>Ballistic Missile Defense System (BMDS)</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24</a:t>
            </a:fld>
            <a:endParaRPr lang="en-US" dirty="0"/>
          </a:p>
        </p:txBody>
      </p:sp>
      <p:pic>
        <p:nvPicPr>
          <p:cNvPr id="6" name="Content Placeholder 4">
            <a:extLst>
              <a:ext uri="{FF2B5EF4-FFF2-40B4-BE49-F238E27FC236}">
                <a16:creationId xmlns:a16="http://schemas.microsoft.com/office/drawing/2014/main" id="{7A3A7619-B909-4444-B599-FAE5741BCB9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52107" y="1344537"/>
            <a:ext cx="9900369" cy="5298754"/>
          </a:xfrm>
        </p:spPr>
      </p:pic>
    </p:spTree>
    <p:extLst>
      <p:ext uri="{BB962C8B-B14F-4D97-AF65-F5344CB8AC3E}">
        <p14:creationId xmlns:p14="http://schemas.microsoft.com/office/powerpoint/2010/main" val="1323199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a:xfrm>
            <a:off x="2727180" y="103232"/>
            <a:ext cx="8396450" cy="798900"/>
          </a:xfrm>
        </p:spPr>
        <p:txBody>
          <a:bodyPr/>
          <a:lstStyle/>
          <a:p>
            <a:r>
              <a:rPr lang="en-US" dirty="0"/>
              <a:t>Systems Engineering “V”</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25</a:t>
            </a:fld>
            <a:endParaRPr lang="en-US" dirty="0"/>
          </a:p>
        </p:txBody>
      </p:sp>
      <p:grpSp>
        <p:nvGrpSpPr>
          <p:cNvPr id="6" name="Group 5">
            <a:extLst>
              <a:ext uri="{FF2B5EF4-FFF2-40B4-BE49-F238E27FC236}">
                <a16:creationId xmlns:a16="http://schemas.microsoft.com/office/drawing/2014/main" id="{04283C47-34A4-4411-B637-553968A6269D}"/>
              </a:ext>
            </a:extLst>
          </p:cNvPr>
          <p:cNvGrpSpPr/>
          <p:nvPr/>
        </p:nvGrpSpPr>
        <p:grpSpPr>
          <a:xfrm>
            <a:off x="2224726" y="1272620"/>
            <a:ext cx="7656329" cy="4607652"/>
            <a:chOff x="-130659" y="914400"/>
            <a:chExt cx="9646808" cy="5542534"/>
          </a:xfrm>
        </p:grpSpPr>
        <p:sp>
          <p:nvSpPr>
            <p:cNvPr id="7" name="Rectangle 6">
              <a:extLst>
                <a:ext uri="{FF2B5EF4-FFF2-40B4-BE49-F238E27FC236}">
                  <a16:creationId xmlns:a16="http://schemas.microsoft.com/office/drawing/2014/main" id="{03540789-2C65-4D00-8CF2-B87EC05544E6}"/>
                </a:ext>
              </a:extLst>
            </p:cNvPr>
            <p:cNvSpPr/>
            <p:nvPr/>
          </p:nvSpPr>
          <p:spPr>
            <a:xfrm>
              <a:off x="3880593" y="5749047"/>
              <a:ext cx="1293944" cy="707887"/>
            </a:xfrm>
            <a:prstGeom prst="rect">
              <a:avLst/>
            </a:prstGeom>
            <a:noFill/>
            <a:effectLst/>
          </p:spPr>
          <p:txBody>
            <a:bodyPr wrap="none" lIns="68580" tIns="34290" rIns="68580" bIns="34290">
              <a:spAutoFit/>
            </a:bodyPr>
            <a:lstStyle/>
            <a:p>
              <a:pPr algn="ctr" defTabSz="685800">
                <a:defRPr/>
              </a:pPr>
              <a:r>
                <a:rPr lang="en-US" sz="3000" b="1" kern="0" cap="all" dirty="0">
                  <a:ln w="9000" cmpd="sng">
                    <a:solidFill>
                      <a:srgbClr val="205B41">
                        <a:shade val="50000"/>
                        <a:satMod val="120000"/>
                      </a:srgbClr>
                    </a:solidFill>
                    <a:prstDash val="solid"/>
                  </a:ln>
                  <a:gradFill>
                    <a:gsLst>
                      <a:gs pos="0">
                        <a:srgbClr val="205B41">
                          <a:shade val="20000"/>
                          <a:satMod val="245000"/>
                        </a:srgbClr>
                      </a:gs>
                      <a:gs pos="43000">
                        <a:srgbClr val="205B41">
                          <a:satMod val="255000"/>
                        </a:srgbClr>
                      </a:gs>
                      <a:gs pos="48000">
                        <a:srgbClr val="205B41">
                          <a:shade val="85000"/>
                          <a:satMod val="255000"/>
                        </a:srgbClr>
                      </a:gs>
                      <a:gs pos="100000">
                        <a:srgbClr val="205B41">
                          <a:shade val="20000"/>
                          <a:satMod val="245000"/>
                        </a:srgbClr>
                      </a:gs>
                    </a:gsLst>
                    <a:lin ang="5400000"/>
                  </a:gradFill>
                  <a:effectLst>
                    <a:reflection blurRad="12700" stA="28000" endPos="45000" dist="1000" dir="5400000" sy="-100000" algn="bl" rotWithShape="0"/>
                  </a:effectLst>
                  <a:latin typeface="Arial"/>
                </a:rPr>
                <a:t>CDR</a:t>
              </a:r>
            </a:p>
          </p:txBody>
        </p:sp>
        <p:sp>
          <p:nvSpPr>
            <p:cNvPr id="8" name="Left Arrow 10">
              <a:extLst>
                <a:ext uri="{FF2B5EF4-FFF2-40B4-BE49-F238E27FC236}">
                  <a16:creationId xmlns:a16="http://schemas.microsoft.com/office/drawing/2014/main" id="{61BF7C1E-2080-4F69-A0E3-B1D04FD59181}"/>
                </a:ext>
              </a:extLst>
            </p:cNvPr>
            <p:cNvSpPr/>
            <p:nvPr/>
          </p:nvSpPr>
          <p:spPr>
            <a:xfrm>
              <a:off x="2840438" y="914400"/>
              <a:ext cx="3798801" cy="514274"/>
            </a:xfrm>
            <a:prstGeom prst="leftArrow">
              <a:avLst/>
            </a:prstGeom>
            <a:noFill/>
            <a:ln w="25400" cap="flat" cmpd="sng" algn="ctr">
              <a:solidFill>
                <a:srgbClr val="003764">
                  <a:shade val="50000"/>
                </a:srgbClr>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kern="0" dirty="0">
                <a:solidFill>
                  <a:prstClr val="white"/>
                </a:solidFill>
                <a:latin typeface="Arial"/>
              </a:endParaRPr>
            </a:p>
          </p:txBody>
        </p:sp>
        <p:sp>
          <p:nvSpPr>
            <p:cNvPr id="9" name="TextBox 8">
              <a:extLst>
                <a:ext uri="{FF2B5EF4-FFF2-40B4-BE49-F238E27FC236}">
                  <a16:creationId xmlns:a16="http://schemas.microsoft.com/office/drawing/2014/main" id="{5FC88E48-E852-4107-A159-194714D5FB73}"/>
                </a:ext>
              </a:extLst>
            </p:cNvPr>
            <p:cNvSpPr txBox="1"/>
            <p:nvPr/>
          </p:nvSpPr>
          <p:spPr>
            <a:xfrm>
              <a:off x="-20475" y="2283203"/>
              <a:ext cx="1798971" cy="461665"/>
            </a:xfrm>
            <a:prstGeom prst="rect">
              <a:avLst/>
            </a:prstGeom>
            <a:noFill/>
          </p:spPr>
          <p:txBody>
            <a:bodyPr wrap="square" rtlCol="0">
              <a:spAutoFit/>
            </a:bodyPr>
            <a:lstStyle/>
            <a:p>
              <a:pPr defTabSz="685800">
                <a:defRPr/>
              </a:pPr>
              <a:r>
                <a:rPr lang="en-US" sz="825" kern="0" dirty="0">
                  <a:solidFill>
                    <a:prstClr val="black"/>
                  </a:solidFill>
                  <a:latin typeface="Arial"/>
                </a:rPr>
                <a:t>Systems Concept Review</a:t>
              </a:r>
            </a:p>
          </p:txBody>
        </p:sp>
        <p:sp>
          <p:nvSpPr>
            <p:cNvPr id="10" name="Freeform 6">
              <a:extLst>
                <a:ext uri="{FF2B5EF4-FFF2-40B4-BE49-F238E27FC236}">
                  <a16:creationId xmlns:a16="http://schemas.microsoft.com/office/drawing/2014/main" id="{F3481EA5-1F41-4F9E-8BF0-F7DA7894B6AC}"/>
                </a:ext>
              </a:extLst>
            </p:cNvPr>
            <p:cNvSpPr/>
            <p:nvPr/>
          </p:nvSpPr>
          <p:spPr>
            <a:xfrm>
              <a:off x="1152525" y="1428674"/>
              <a:ext cx="6848475" cy="4449378"/>
            </a:xfrm>
            <a:custGeom>
              <a:avLst/>
              <a:gdLst>
                <a:gd name="connsiteX0" fmla="*/ 264968 w 7394864"/>
                <a:gd name="connsiteY0" fmla="*/ 737754 h 5900305"/>
                <a:gd name="connsiteX1" fmla="*/ 2800350 w 7394864"/>
                <a:gd name="connsiteY1" fmla="*/ 5164282 h 5900305"/>
                <a:gd name="connsiteX2" fmla="*/ 4785014 w 7394864"/>
                <a:gd name="connsiteY2" fmla="*/ 5153891 h 5900305"/>
                <a:gd name="connsiteX3" fmla="*/ 7154141 w 7394864"/>
                <a:gd name="connsiteY3" fmla="*/ 737754 h 5900305"/>
                <a:gd name="connsiteX4" fmla="*/ 6229350 w 7394864"/>
                <a:gd name="connsiteY4" fmla="*/ 727364 h 5900305"/>
                <a:gd name="connsiteX5" fmla="*/ 4182341 w 7394864"/>
                <a:gd name="connsiteY5" fmla="*/ 4333009 h 5900305"/>
                <a:gd name="connsiteX6" fmla="*/ 3236768 w 7394864"/>
                <a:gd name="connsiteY6" fmla="*/ 4343400 h 5900305"/>
                <a:gd name="connsiteX7" fmla="*/ 1210541 w 7394864"/>
                <a:gd name="connsiteY7" fmla="*/ 758536 h 5900305"/>
                <a:gd name="connsiteX8" fmla="*/ 264968 w 7394864"/>
                <a:gd name="connsiteY8" fmla="*/ 737754 h 5900305"/>
                <a:gd name="connsiteX0" fmla="*/ 264968 w 7464136"/>
                <a:gd name="connsiteY0" fmla="*/ 800100 h 5962651"/>
                <a:gd name="connsiteX1" fmla="*/ 2800350 w 7464136"/>
                <a:gd name="connsiteY1" fmla="*/ 5226628 h 5962651"/>
                <a:gd name="connsiteX2" fmla="*/ 4785014 w 7464136"/>
                <a:gd name="connsiteY2" fmla="*/ 5216237 h 5962651"/>
                <a:gd name="connsiteX3" fmla="*/ 7154141 w 7464136"/>
                <a:gd name="connsiteY3" fmla="*/ 800100 h 5962651"/>
                <a:gd name="connsiteX4" fmla="*/ 6644987 w 7464136"/>
                <a:gd name="connsiteY4" fmla="*/ 415637 h 5962651"/>
                <a:gd name="connsiteX5" fmla="*/ 6229350 w 7464136"/>
                <a:gd name="connsiteY5" fmla="*/ 789710 h 5962651"/>
                <a:gd name="connsiteX6" fmla="*/ 4182341 w 7464136"/>
                <a:gd name="connsiteY6" fmla="*/ 4395355 h 5962651"/>
                <a:gd name="connsiteX7" fmla="*/ 3236768 w 7464136"/>
                <a:gd name="connsiteY7" fmla="*/ 4405746 h 5962651"/>
                <a:gd name="connsiteX8" fmla="*/ 1210541 w 7464136"/>
                <a:gd name="connsiteY8" fmla="*/ 820882 h 5962651"/>
                <a:gd name="connsiteX9" fmla="*/ 264968 w 7464136"/>
                <a:gd name="connsiteY9" fmla="*/ 800100 h 5962651"/>
                <a:gd name="connsiteX0" fmla="*/ 264968 w 7394864"/>
                <a:gd name="connsiteY0" fmla="*/ 737754 h 5900305"/>
                <a:gd name="connsiteX1" fmla="*/ 2800350 w 7394864"/>
                <a:gd name="connsiteY1" fmla="*/ 5164282 h 5900305"/>
                <a:gd name="connsiteX2" fmla="*/ 4785014 w 7394864"/>
                <a:gd name="connsiteY2" fmla="*/ 5153891 h 5900305"/>
                <a:gd name="connsiteX3" fmla="*/ 7154141 w 7394864"/>
                <a:gd name="connsiteY3" fmla="*/ 737754 h 5900305"/>
                <a:gd name="connsiteX4" fmla="*/ 6229350 w 7394864"/>
                <a:gd name="connsiteY4" fmla="*/ 727364 h 5900305"/>
                <a:gd name="connsiteX5" fmla="*/ 4182341 w 7394864"/>
                <a:gd name="connsiteY5" fmla="*/ 4333009 h 5900305"/>
                <a:gd name="connsiteX6" fmla="*/ 3236768 w 7394864"/>
                <a:gd name="connsiteY6" fmla="*/ 4343400 h 5900305"/>
                <a:gd name="connsiteX7" fmla="*/ 1210541 w 7394864"/>
                <a:gd name="connsiteY7" fmla="*/ 758536 h 5900305"/>
                <a:gd name="connsiteX8" fmla="*/ 264968 w 7394864"/>
                <a:gd name="connsiteY8" fmla="*/ 737754 h 5900305"/>
                <a:gd name="connsiteX0" fmla="*/ 264968 w 7154141"/>
                <a:gd name="connsiteY0" fmla="*/ 734291 h 5896842"/>
                <a:gd name="connsiteX1" fmla="*/ 2800350 w 7154141"/>
                <a:gd name="connsiteY1" fmla="*/ 5160819 h 5896842"/>
                <a:gd name="connsiteX2" fmla="*/ 4785014 w 7154141"/>
                <a:gd name="connsiteY2" fmla="*/ 5150428 h 5896842"/>
                <a:gd name="connsiteX3" fmla="*/ 7154141 w 7154141"/>
                <a:gd name="connsiteY3" fmla="*/ 734291 h 5896842"/>
                <a:gd name="connsiteX4" fmla="*/ 6229350 w 7154141"/>
                <a:gd name="connsiteY4" fmla="*/ 723901 h 5896842"/>
                <a:gd name="connsiteX5" fmla="*/ 4182341 w 7154141"/>
                <a:gd name="connsiteY5" fmla="*/ 4329546 h 5896842"/>
                <a:gd name="connsiteX6" fmla="*/ 3236768 w 7154141"/>
                <a:gd name="connsiteY6" fmla="*/ 4339937 h 5896842"/>
                <a:gd name="connsiteX7" fmla="*/ 1210541 w 7154141"/>
                <a:gd name="connsiteY7" fmla="*/ 755073 h 5896842"/>
                <a:gd name="connsiteX8" fmla="*/ 264968 w 7154141"/>
                <a:gd name="connsiteY8" fmla="*/ 734291 h 5896842"/>
                <a:gd name="connsiteX0" fmla="*/ 264968 w 7154141"/>
                <a:gd name="connsiteY0" fmla="*/ 734291 h 5896842"/>
                <a:gd name="connsiteX1" fmla="*/ 2800350 w 7154141"/>
                <a:gd name="connsiteY1" fmla="*/ 5160819 h 5896842"/>
                <a:gd name="connsiteX2" fmla="*/ 4785014 w 7154141"/>
                <a:gd name="connsiteY2" fmla="*/ 5150428 h 5896842"/>
                <a:gd name="connsiteX3" fmla="*/ 7154141 w 7154141"/>
                <a:gd name="connsiteY3" fmla="*/ 734291 h 5896842"/>
                <a:gd name="connsiteX4" fmla="*/ 6229350 w 7154141"/>
                <a:gd name="connsiteY4" fmla="*/ 723901 h 5896842"/>
                <a:gd name="connsiteX5" fmla="*/ 4182341 w 7154141"/>
                <a:gd name="connsiteY5" fmla="*/ 4329546 h 5896842"/>
                <a:gd name="connsiteX6" fmla="*/ 3236768 w 7154141"/>
                <a:gd name="connsiteY6" fmla="*/ 4339937 h 5896842"/>
                <a:gd name="connsiteX7" fmla="*/ 1210541 w 7154141"/>
                <a:gd name="connsiteY7" fmla="*/ 755073 h 5896842"/>
                <a:gd name="connsiteX8" fmla="*/ 264968 w 7154141"/>
                <a:gd name="connsiteY8" fmla="*/ 734291 h 5896842"/>
                <a:gd name="connsiteX0" fmla="*/ 264968 w 7154141"/>
                <a:gd name="connsiteY0" fmla="*/ 734291 h 5896842"/>
                <a:gd name="connsiteX1" fmla="*/ 2800350 w 7154141"/>
                <a:gd name="connsiteY1" fmla="*/ 5160819 h 5896842"/>
                <a:gd name="connsiteX2" fmla="*/ 4785014 w 7154141"/>
                <a:gd name="connsiteY2" fmla="*/ 5150428 h 5896842"/>
                <a:gd name="connsiteX3" fmla="*/ 7154141 w 7154141"/>
                <a:gd name="connsiteY3" fmla="*/ 734291 h 5896842"/>
                <a:gd name="connsiteX4" fmla="*/ 6229350 w 7154141"/>
                <a:gd name="connsiteY4" fmla="*/ 723901 h 5896842"/>
                <a:gd name="connsiteX5" fmla="*/ 4182341 w 7154141"/>
                <a:gd name="connsiteY5" fmla="*/ 4329546 h 5896842"/>
                <a:gd name="connsiteX6" fmla="*/ 3236768 w 7154141"/>
                <a:gd name="connsiteY6" fmla="*/ 4339937 h 5896842"/>
                <a:gd name="connsiteX7" fmla="*/ 1210541 w 7154141"/>
                <a:gd name="connsiteY7" fmla="*/ 755073 h 5896842"/>
                <a:gd name="connsiteX8" fmla="*/ 264968 w 7154141"/>
                <a:gd name="connsiteY8" fmla="*/ 734291 h 5896842"/>
                <a:gd name="connsiteX0" fmla="*/ 264968 w 7154141"/>
                <a:gd name="connsiteY0" fmla="*/ 734291 h 5160819"/>
                <a:gd name="connsiteX1" fmla="*/ 2800350 w 7154141"/>
                <a:gd name="connsiteY1" fmla="*/ 5160819 h 5160819"/>
                <a:gd name="connsiteX2" fmla="*/ 4785014 w 7154141"/>
                <a:gd name="connsiteY2" fmla="*/ 5150428 h 5160819"/>
                <a:gd name="connsiteX3" fmla="*/ 7154141 w 7154141"/>
                <a:gd name="connsiteY3" fmla="*/ 734291 h 5160819"/>
                <a:gd name="connsiteX4" fmla="*/ 6229350 w 7154141"/>
                <a:gd name="connsiteY4" fmla="*/ 723901 h 5160819"/>
                <a:gd name="connsiteX5" fmla="*/ 4182341 w 7154141"/>
                <a:gd name="connsiteY5" fmla="*/ 4329546 h 5160819"/>
                <a:gd name="connsiteX6" fmla="*/ 3236768 w 7154141"/>
                <a:gd name="connsiteY6" fmla="*/ 4339937 h 5160819"/>
                <a:gd name="connsiteX7" fmla="*/ 1210541 w 7154141"/>
                <a:gd name="connsiteY7" fmla="*/ 755073 h 5160819"/>
                <a:gd name="connsiteX8" fmla="*/ 264968 w 7154141"/>
                <a:gd name="connsiteY8" fmla="*/ 734291 h 5160819"/>
                <a:gd name="connsiteX0" fmla="*/ 264968 w 7154141"/>
                <a:gd name="connsiteY0" fmla="*/ 734291 h 5160819"/>
                <a:gd name="connsiteX1" fmla="*/ 2800350 w 7154141"/>
                <a:gd name="connsiteY1" fmla="*/ 5160819 h 5160819"/>
                <a:gd name="connsiteX2" fmla="*/ 4785014 w 7154141"/>
                <a:gd name="connsiteY2" fmla="*/ 5150428 h 5160819"/>
                <a:gd name="connsiteX3" fmla="*/ 7154141 w 7154141"/>
                <a:gd name="connsiteY3" fmla="*/ 734291 h 5160819"/>
                <a:gd name="connsiteX4" fmla="*/ 6229350 w 7154141"/>
                <a:gd name="connsiteY4" fmla="*/ 723901 h 5160819"/>
                <a:gd name="connsiteX5" fmla="*/ 4182341 w 7154141"/>
                <a:gd name="connsiteY5" fmla="*/ 4329546 h 5160819"/>
                <a:gd name="connsiteX6" fmla="*/ 3236768 w 7154141"/>
                <a:gd name="connsiteY6" fmla="*/ 4339937 h 5160819"/>
                <a:gd name="connsiteX7" fmla="*/ 1210541 w 7154141"/>
                <a:gd name="connsiteY7" fmla="*/ 755073 h 5160819"/>
                <a:gd name="connsiteX8" fmla="*/ 264968 w 7154141"/>
                <a:gd name="connsiteY8" fmla="*/ 734291 h 5160819"/>
                <a:gd name="connsiteX0" fmla="*/ 0 w 6889173"/>
                <a:gd name="connsiteY0" fmla="*/ 10390 h 4436918"/>
                <a:gd name="connsiteX1" fmla="*/ 2535382 w 6889173"/>
                <a:gd name="connsiteY1" fmla="*/ 4436918 h 4436918"/>
                <a:gd name="connsiteX2" fmla="*/ 4520046 w 6889173"/>
                <a:gd name="connsiteY2" fmla="*/ 4426527 h 4436918"/>
                <a:gd name="connsiteX3" fmla="*/ 6889173 w 6889173"/>
                <a:gd name="connsiteY3" fmla="*/ 10390 h 4436918"/>
                <a:gd name="connsiteX4" fmla="*/ 5964382 w 6889173"/>
                <a:gd name="connsiteY4" fmla="*/ 0 h 4436918"/>
                <a:gd name="connsiteX5" fmla="*/ 3917373 w 6889173"/>
                <a:gd name="connsiteY5" fmla="*/ 3605645 h 4436918"/>
                <a:gd name="connsiteX6" fmla="*/ 2971800 w 6889173"/>
                <a:gd name="connsiteY6" fmla="*/ 3616036 h 4436918"/>
                <a:gd name="connsiteX7" fmla="*/ 945573 w 6889173"/>
                <a:gd name="connsiteY7" fmla="*/ 31172 h 4436918"/>
                <a:gd name="connsiteX8" fmla="*/ 0 w 6889173"/>
                <a:gd name="connsiteY8" fmla="*/ 10390 h 4436918"/>
                <a:gd name="connsiteX0" fmla="*/ 0 w 6889173"/>
                <a:gd name="connsiteY0" fmla="*/ 10390 h 4436918"/>
                <a:gd name="connsiteX1" fmla="*/ 2535382 w 6889173"/>
                <a:gd name="connsiteY1" fmla="*/ 4436918 h 4436918"/>
                <a:gd name="connsiteX2" fmla="*/ 4520046 w 6889173"/>
                <a:gd name="connsiteY2" fmla="*/ 4426527 h 4436918"/>
                <a:gd name="connsiteX3" fmla="*/ 6889173 w 6889173"/>
                <a:gd name="connsiteY3" fmla="*/ 10390 h 4436918"/>
                <a:gd name="connsiteX4" fmla="*/ 5964382 w 6889173"/>
                <a:gd name="connsiteY4" fmla="*/ 0 h 4436918"/>
                <a:gd name="connsiteX5" fmla="*/ 3917373 w 6889173"/>
                <a:gd name="connsiteY5" fmla="*/ 3605645 h 4436918"/>
                <a:gd name="connsiteX6" fmla="*/ 2971800 w 6889173"/>
                <a:gd name="connsiteY6" fmla="*/ 3616036 h 4436918"/>
                <a:gd name="connsiteX7" fmla="*/ 945573 w 6889173"/>
                <a:gd name="connsiteY7" fmla="*/ 31172 h 4436918"/>
                <a:gd name="connsiteX8" fmla="*/ 0 w 6889173"/>
                <a:gd name="connsiteY8" fmla="*/ 10390 h 4436918"/>
                <a:gd name="connsiteX0" fmla="*/ 0 w 6889173"/>
                <a:gd name="connsiteY0" fmla="*/ 10390 h 4436918"/>
                <a:gd name="connsiteX1" fmla="*/ 2535382 w 6889173"/>
                <a:gd name="connsiteY1" fmla="*/ 4436918 h 4436918"/>
                <a:gd name="connsiteX2" fmla="*/ 4520046 w 6889173"/>
                <a:gd name="connsiteY2" fmla="*/ 4426527 h 4436918"/>
                <a:gd name="connsiteX3" fmla="*/ 6889173 w 6889173"/>
                <a:gd name="connsiteY3" fmla="*/ 10390 h 4436918"/>
                <a:gd name="connsiteX4" fmla="*/ 5964382 w 6889173"/>
                <a:gd name="connsiteY4" fmla="*/ 0 h 4436918"/>
                <a:gd name="connsiteX5" fmla="*/ 3917373 w 6889173"/>
                <a:gd name="connsiteY5" fmla="*/ 3605645 h 4436918"/>
                <a:gd name="connsiteX6" fmla="*/ 2971800 w 6889173"/>
                <a:gd name="connsiteY6" fmla="*/ 3616036 h 4436918"/>
                <a:gd name="connsiteX7" fmla="*/ 945573 w 6889173"/>
                <a:gd name="connsiteY7" fmla="*/ 31172 h 4436918"/>
                <a:gd name="connsiteX8" fmla="*/ 0 w 6889173"/>
                <a:gd name="connsiteY8" fmla="*/ 10390 h 4436918"/>
                <a:gd name="connsiteX0" fmla="*/ 0 w 6857133"/>
                <a:gd name="connsiteY0" fmla="*/ 17894 h 4436918"/>
                <a:gd name="connsiteX1" fmla="*/ 2503342 w 6857133"/>
                <a:gd name="connsiteY1" fmla="*/ 4436918 h 4436918"/>
                <a:gd name="connsiteX2" fmla="*/ 4488006 w 6857133"/>
                <a:gd name="connsiteY2" fmla="*/ 4426527 h 4436918"/>
                <a:gd name="connsiteX3" fmla="*/ 6857133 w 6857133"/>
                <a:gd name="connsiteY3" fmla="*/ 10390 h 4436918"/>
                <a:gd name="connsiteX4" fmla="*/ 5932342 w 6857133"/>
                <a:gd name="connsiteY4" fmla="*/ 0 h 4436918"/>
                <a:gd name="connsiteX5" fmla="*/ 3885333 w 6857133"/>
                <a:gd name="connsiteY5" fmla="*/ 3605645 h 4436918"/>
                <a:gd name="connsiteX6" fmla="*/ 2939760 w 6857133"/>
                <a:gd name="connsiteY6" fmla="*/ 3616036 h 4436918"/>
                <a:gd name="connsiteX7" fmla="*/ 913533 w 6857133"/>
                <a:gd name="connsiteY7" fmla="*/ 31172 h 4436918"/>
                <a:gd name="connsiteX8" fmla="*/ 0 w 6857133"/>
                <a:gd name="connsiteY8" fmla="*/ 17894 h 4436918"/>
                <a:gd name="connsiteX0" fmla="*/ 0 w 6857133"/>
                <a:gd name="connsiteY0" fmla="*/ 17894 h 4436918"/>
                <a:gd name="connsiteX1" fmla="*/ 2503342 w 6857133"/>
                <a:gd name="connsiteY1" fmla="*/ 4436918 h 4436918"/>
                <a:gd name="connsiteX2" fmla="*/ 4488006 w 6857133"/>
                <a:gd name="connsiteY2" fmla="*/ 4426527 h 4436918"/>
                <a:gd name="connsiteX3" fmla="*/ 6857133 w 6857133"/>
                <a:gd name="connsiteY3" fmla="*/ 10390 h 4436918"/>
                <a:gd name="connsiteX4" fmla="*/ 5932342 w 6857133"/>
                <a:gd name="connsiteY4" fmla="*/ 0 h 4436918"/>
                <a:gd name="connsiteX5" fmla="*/ 3885333 w 6857133"/>
                <a:gd name="connsiteY5" fmla="*/ 3605645 h 4436918"/>
                <a:gd name="connsiteX6" fmla="*/ 2939760 w 6857133"/>
                <a:gd name="connsiteY6" fmla="*/ 3616036 h 4436918"/>
                <a:gd name="connsiteX7" fmla="*/ 936625 w 6857133"/>
                <a:gd name="connsiteY7" fmla="*/ 17894 h 4436918"/>
                <a:gd name="connsiteX8" fmla="*/ 0 w 6857133"/>
                <a:gd name="connsiteY8" fmla="*/ 17894 h 4436918"/>
                <a:gd name="connsiteX0" fmla="*/ 0 w 6857133"/>
                <a:gd name="connsiteY0" fmla="*/ 17894 h 4436918"/>
                <a:gd name="connsiteX1" fmla="*/ 2503342 w 6857133"/>
                <a:gd name="connsiteY1" fmla="*/ 4436918 h 4436918"/>
                <a:gd name="connsiteX2" fmla="*/ 4488006 w 6857133"/>
                <a:gd name="connsiteY2" fmla="*/ 4426527 h 4436918"/>
                <a:gd name="connsiteX3" fmla="*/ 6857133 w 6857133"/>
                <a:gd name="connsiteY3" fmla="*/ 10390 h 4436918"/>
                <a:gd name="connsiteX4" fmla="*/ 5932342 w 6857133"/>
                <a:gd name="connsiteY4" fmla="*/ 0 h 4436918"/>
                <a:gd name="connsiteX5" fmla="*/ 3885333 w 6857133"/>
                <a:gd name="connsiteY5" fmla="*/ 3605645 h 4436918"/>
                <a:gd name="connsiteX6" fmla="*/ 2939760 w 6857133"/>
                <a:gd name="connsiteY6" fmla="*/ 3616036 h 4436918"/>
                <a:gd name="connsiteX7" fmla="*/ 936625 w 6857133"/>
                <a:gd name="connsiteY7" fmla="*/ 17894 h 4436918"/>
                <a:gd name="connsiteX8" fmla="*/ 0 w 6857133"/>
                <a:gd name="connsiteY8" fmla="*/ 17894 h 4436918"/>
                <a:gd name="connsiteX0" fmla="*/ 0 w 6857133"/>
                <a:gd name="connsiteY0" fmla="*/ 17894 h 4436918"/>
                <a:gd name="connsiteX1" fmla="*/ 2503342 w 6857133"/>
                <a:gd name="connsiteY1" fmla="*/ 4436918 h 4436918"/>
                <a:gd name="connsiteX2" fmla="*/ 4488006 w 6857133"/>
                <a:gd name="connsiteY2" fmla="*/ 4426527 h 4436918"/>
                <a:gd name="connsiteX3" fmla="*/ 6857133 w 6857133"/>
                <a:gd name="connsiteY3" fmla="*/ 10390 h 4436918"/>
                <a:gd name="connsiteX4" fmla="*/ 5932342 w 6857133"/>
                <a:gd name="connsiteY4" fmla="*/ 0 h 4436918"/>
                <a:gd name="connsiteX5" fmla="*/ 3885333 w 6857133"/>
                <a:gd name="connsiteY5" fmla="*/ 3605645 h 4436918"/>
                <a:gd name="connsiteX6" fmla="*/ 2939760 w 6857133"/>
                <a:gd name="connsiteY6" fmla="*/ 3616036 h 4436918"/>
                <a:gd name="connsiteX7" fmla="*/ 936625 w 6857133"/>
                <a:gd name="connsiteY7" fmla="*/ 17894 h 4436918"/>
                <a:gd name="connsiteX8" fmla="*/ 0 w 6857133"/>
                <a:gd name="connsiteY8" fmla="*/ 17894 h 4436918"/>
                <a:gd name="connsiteX0" fmla="*/ 0 w 6857133"/>
                <a:gd name="connsiteY0" fmla="*/ 17894 h 4445432"/>
                <a:gd name="connsiteX1" fmla="*/ 2503342 w 6857133"/>
                <a:gd name="connsiteY1" fmla="*/ 4436918 h 4445432"/>
                <a:gd name="connsiteX2" fmla="*/ 4488006 w 6857133"/>
                <a:gd name="connsiteY2" fmla="*/ 4445432 h 4445432"/>
                <a:gd name="connsiteX3" fmla="*/ 6857133 w 6857133"/>
                <a:gd name="connsiteY3" fmla="*/ 10390 h 4445432"/>
                <a:gd name="connsiteX4" fmla="*/ 5932342 w 6857133"/>
                <a:gd name="connsiteY4" fmla="*/ 0 h 4445432"/>
                <a:gd name="connsiteX5" fmla="*/ 3885333 w 6857133"/>
                <a:gd name="connsiteY5" fmla="*/ 3605645 h 4445432"/>
                <a:gd name="connsiteX6" fmla="*/ 2939760 w 6857133"/>
                <a:gd name="connsiteY6" fmla="*/ 3616036 h 4445432"/>
                <a:gd name="connsiteX7" fmla="*/ 936625 w 6857133"/>
                <a:gd name="connsiteY7" fmla="*/ 17894 h 4445432"/>
                <a:gd name="connsiteX8" fmla="*/ 0 w 6857133"/>
                <a:gd name="connsiteY8" fmla="*/ 17894 h 4445432"/>
                <a:gd name="connsiteX0" fmla="*/ 0 w 6857133"/>
                <a:gd name="connsiteY0" fmla="*/ 17894 h 4445432"/>
                <a:gd name="connsiteX1" fmla="*/ 2503342 w 6857133"/>
                <a:gd name="connsiteY1" fmla="*/ 4436918 h 4445432"/>
                <a:gd name="connsiteX2" fmla="*/ 4488006 w 6857133"/>
                <a:gd name="connsiteY2" fmla="*/ 4445432 h 4445432"/>
                <a:gd name="connsiteX3" fmla="*/ 6857133 w 6857133"/>
                <a:gd name="connsiteY3" fmla="*/ 10390 h 4445432"/>
                <a:gd name="connsiteX4" fmla="*/ 5932342 w 6857133"/>
                <a:gd name="connsiteY4" fmla="*/ 0 h 4445432"/>
                <a:gd name="connsiteX5" fmla="*/ 3885333 w 6857133"/>
                <a:gd name="connsiteY5" fmla="*/ 3605645 h 4445432"/>
                <a:gd name="connsiteX6" fmla="*/ 2907954 w 6857133"/>
                <a:gd name="connsiteY6" fmla="*/ 3604057 h 4445432"/>
                <a:gd name="connsiteX7" fmla="*/ 936625 w 6857133"/>
                <a:gd name="connsiteY7" fmla="*/ 17894 h 4445432"/>
                <a:gd name="connsiteX8" fmla="*/ 0 w 6857133"/>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94138 w 6848475"/>
                <a:gd name="connsiteY5" fmla="*/ 3604057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94138 w 6848475"/>
                <a:gd name="connsiteY5" fmla="*/ 3604057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5965 h 4433503"/>
                <a:gd name="connsiteX1" fmla="*/ 2503342 w 6848475"/>
                <a:gd name="connsiteY1" fmla="*/ 4424989 h 4433503"/>
                <a:gd name="connsiteX2" fmla="*/ 4488006 w 6848475"/>
                <a:gd name="connsiteY2" fmla="*/ 4433503 h 4433503"/>
                <a:gd name="connsiteX3" fmla="*/ 6848475 w 6848475"/>
                <a:gd name="connsiteY3" fmla="*/ 5965 h 4433503"/>
                <a:gd name="connsiteX4" fmla="*/ 5934075 w 6848475"/>
                <a:gd name="connsiteY4" fmla="*/ 5965 h 4433503"/>
                <a:gd name="connsiteX5" fmla="*/ 3894138 w 6848475"/>
                <a:gd name="connsiteY5" fmla="*/ 3592128 h 4433503"/>
                <a:gd name="connsiteX6" fmla="*/ 2907954 w 6848475"/>
                <a:gd name="connsiteY6" fmla="*/ 3592128 h 4433503"/>
                <a:gd name="connsiteX7" fmla="*/ 936625 w 6848475"/>
                <a:gd name="connsiteY7" fmla="*/ 5965 h 4433503"/>
                <a:gd name="connsiteX8" fmla="*/ 0 w 6848475"/>
                <a:gd name="connsiteY8" fmla="*/ 5965 h 4433503"/>
                <a:gd name="connsiteX0" fmla="*/ 0 w 6848475"/>
                <a:gd name="connsiteY0" fmla="*/ 5965 h 4449378"/>
                <a:gd name="connsiteX1" fmla="*/ 2511294 w 6848475"/>
                <a:gd name="connsiteY1" fmla="*/ 4449378 h 4449378"/>
                <a:gd name="connsiteX2" fmla="*/ 4488006 w 6848475"/>
                <a:gd name="connsiteY2" fmla="*/ 4433503 h 4449378"/>
                <a:gd name="connsiteX3" fmla="*/ 6848475 w 6848475"/>
                <a:gd name="connsiteY3" fmla="*/ 5965 h 4449378"/>
                <a:gd name="connsiteX4" fmla="*/ 5934075 w 6848475"/>
                <a:gd name="connsiteY4" fmla="*/ 5965 h 4449378"/>
                <a:gd name="connsiteX5" fmla="*/ 3894138 w 6848475"/>
                <a:gd name="connsiteY5" fmla="*/ 3592128 h 4449378"/>
                <a:gd name="connsiteX6" fmla="*/ 2907954 w 6848475"/>
                <a:gd name="connsiteY6" fmla="*/ 3592128 h 4449378"/>
                <a:gd name="connsiteX7" fmla="*/ 936625 w 6848475"/>
                <a:gd name="connsiteY7" fmla="*/ 5965 h 4449378"/>
                <a:gd name="connsiteX8" fmla="*/ 0 w 6848475"/>
                <a:gd name="connsiteY8" fmla="*/ 5965 h 4449378"/>
                <a:gd name="connsiteX0" fmla="*/ 0 w 6848475"/>
                <a:gd name="connsiteY0" fmla="*/ 5965 h 4449378"/>
                <a:gd name="connsiteX1" fmla="*/ 2511294 w 6848475"/>
                <a:gd name="connsiteY1" fmla="*/ 4449378 h 4449378"/>
                <a:gd name="connsiteX2" fmla="*/ 4393391 w 6848475"/>
                <a:gd name="connsiteY2" fmla="*/ 4449377 h 4449378"/>
                <a:gd name="connsiteX3" fmla="*/ 6848475 w 6848475"/>
                <a:gd name="connsiteY3" fmla="*/ 5965 h 4449378"/>
                <a:gd name="connsiteX4" fmla="*/ 5934075 w 6848475"/>
                <a:gd name="connsiteY4" fmla="*/ 5965 h 4449378"/>
                <a:gd name="connsiteX5" fmla="*/ 3894138 w 6848475"/>
                <a:gd name="connsiteY5" fmla="*/ 3592128 h 4449378"/>
                <a:gd name="connsiteX6" fmla="*/ 2907954 w 6848475"/>
                <a:gd name="connsiteY6" fmla="*/ 3592128 h 4449378"/>
                <a:gd name="connsiteX7" fmla="*/ 936625 w 6848475"/>
                <a:gd name="connsiteY7" fmla="*/ 5965 h 4449378"/>
                <a:gd name="connsiteX8" fmla="*/ 0 w 6848475"/>
                <a:gd name="connsiteY8" fmla="*/ 5965 h 444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8475" h="4449378">
                  <a:moveTo>
                    <a:pt x="0" y="5965"/>
                  </a:moveTo>
                  <a:lnTo>
                    <a:pt x="2511294" y="4449378"/>
                  </a:lnTo>
                  <a:lnTo>
                    <a:pt x="4393391" y="4449377"/>
                  </a:lnTo>
                  <a:lnTo>
                    <a:pt x="6848475" y="5965"/>
                  </a:lnTo>
                  <a:cubicBezTo>
                    <a:pt x="6543097" y="0"/>
                    <a:pt x="6756288" y="9666"/>
                    <a:pt x="5934075" y="5965"/>
                  </a:cubicBezTo>
                  <a:lnTo>
                    <a:pt x="3894138" y="3592128"/>
                  </a:lnTo>
                  <a:lnTo>
                    <a:pt x="2907954" y="3592128"/>
                  </a:lnTo>
                  <a:lnTo>
                    <a:pt x="936625" y="5965"/>
                  </a:lnTo>
                  <a:lnTo>
                    <a:pt x="0" y="5965"/>
                  </a:lnTo>
                  <a:close/>
                </a:path>
              </a:pathLst>
            </a:custGeom>
            <a:solidFill>
              <a:srgbClr val="1F497D">
                <a:lumMod val="20000"/>
                <a:lumOff val="80000"/>
              </a:srgbClr>
            </a:solidFill>
            <a:ln w="28575" cap="flat" cmpd="sng" algn="ctr">
              <a:solidFill>
                <a:sysClr val="windowText" lastClr="000000"/>
              </a:solidFill>
              <a:prstDash val="solid"/>
            </a:ln>
            <a:effectLst/>
          </p:spPr>
          <p:txBody>
            <a:bodyPr rtlCol="0" anchor="ctr"/>
            <a:lstStyle/>
            <a:p>
              <a:pPr algn="ctr" defTabSz="685800">
                <a:defRPr/>
              </a:pPr>
              <a:endParaRPr lang="en-US" sz="1350" kern="0" dirty="0">
                <a:solidFill>
                  <a:prstClr val="white"/>
                </a:solidFill>
                <a:latin typeface="Arial"/>
              </a:endParaRPr>
            </a:p>
          </p:txBody>
        </p:sp>
        <p:sp>
          <p:nvSpPr>
            <p:cNvPr id="11" name="Freeform 7">
              <a:extLst>
                <a:ext uri="{FF2B5EF4-FFF2-40B4-BE49-F238E27FC236}">
                  <a16:creationId xmlns:a16="http://schemas.microsoft.com/office/drawing/2014/main" id="{F981F80F-186C-4CFC-93D3-82C71534480D}"/>
                </a:ext>
              </a:extLst>
            </p:cNvPr>
            <p:cNvSpPr/>
            <p:nvPr/>
          </p:nvSpPr>
          <p:spPr>
            <a:xfrm>
              <a:off x="2097101" y="1428674"/>
              <a:ext cx="4997450" cy="3590988"/>
            </a:xfrm>
            <a:custGeom>
              <a:avLst/>
              <a:gdLst>
                <a:gd name="connsiteX0" fmla="*/ 264968 w 7394864"/>
                <a:gd name="connsiteY0" fmla="*/ 737754 h 5900305"/>
                <a:gd name="connsiteX1" fmla="*/ 2800350 w 7394864"/>
                <a:gd name="connsiteY1" fmla="*/ 5164282 h 5900305"/>
                <a:gd name="connsiteX2" fmla="*/ 4785014 w 7394864"/>
                <a:gd name="connsiteY2" fmla="*/ 5153891 h 5900305"/>
                <a:gd name="connsiteX3" fmla="*/ 7154141 w 7394864"/>
                <a:gd name="connsiteY3" fmla="*/ 737754 h 5900305"/>
                <a:gd name="connsiteX4" fmla="*/ 6229350 w 7394864"/>
                <a:gd name="connsiteY4" fmla="*/ 727364 h 5900305"/>
                <a:gd name="connsiteX5" fmla="*/ 4182341 w 7394864"/>
                <a:gd name="connsiteY5" fmla="*/ 4333009 h 5900305"/>
                <a:gd name="connsiteX6" fmla="*/ 3236768 w 7394864"/>
                <a:gd name="connsiteY6" fmla="*/ 4343400 h 5900305"/>
                <a:gd name="connsiteX7" fmla="*/ 1210541 w 7394864"/>
                <a:gd name="connsiteY7" fmla="*/ 758536 h 5900305"/>
                <a:gd name="connsiteX8" fmla="*/ 264968 w 7394864"/>
                <a:gd name="connsiteY8" fmla="*/ 737754 h 5900305"/>
                <a:gd name="connsiteX0" fmla="*/ 264968 w 7464136"/>
                <a:gd name="connsiteY0" fmla="*/ 800100 h 5962651"/>
                <a:gd name="connsiteX1" fmla="*/ 2800350 w 7464136"/>
                <a:gd name="connsiteY1" fmla="*/ 5226628 h 5962651"/>
                <a:gd name="connsiteX2" fmla="*/ 4785014 w 7464136"/>
                <a:gd name="connsiteY2" fmla="*/ 5216237 h 5962651"/>
                <a:gd name="connsiteX3" fmla="*/ 7154141 w 7464136"/>
                <a:gd name="connsiteY3" fmla="*/ 800100 h 5962651"/>
                <a:gd name="connsiteX4" fmla="*/ 6644987 w 7464136"/>
                <a:gd name="connsiteY4" fmla="*/ 415637 h 5962651"/>
                <a:gd name="connsiteX5" fmla="*/ 6229350 w 7464136"/>
                <a:gd name="connsiteY5" fmla="*/ 789710 h 5962651"/>
                <a:gd name="connsiteX6" fmla="*/ 4182341 w 7464136"/>
                <a:gd name="connsiteY6" fmla="*/ 4395355 h 5962651"/>
                <a:gd name="connsiteX7" fmla="*/ 3236768 w 7464136"/>
                <a:gd name="connsiteY7" fmla="*/ 4405746 h 5962651"/>
                <a:gd name="connsiteX8" fmla="*/ 1210541 w 7464136"/>
                <a:gd name="connsiteY8" fmla="*/ 820882 h 5962651"/>
                <a:gd name="connsiteX9" fmla="*/ 264968 w 7464136"/>
                <a:gd name="connsiteY9" fmla="*/ 800100 h 5962651"/>
                <a:gd name="connsiteX0" fmla="*/ 264968 w 7394864"/>
                <a:gd name="connsiteY0" fmla="*/ 737754 h 5900305"/>
                <a:gd name="connsiteX1" fmla="*/ 2800350 w 7394864"/>
                <a:gd name="connsiteY1" fmla="*/ 5164282 h 5900305"/>
                <a:gd name="connsiteX2" fmla="*/ 4785014 w 7394864"/>
                <a:gd name="connsiteY2" fmla="*/ 5153891 h 5900305"/>
                <a:gd name="connsiteX3" fmla="*/ 7154141 w 7394864"/>
                <a:gd name="connsiteY3" fmla="*/ 737754 h 5900305"/>
                <a:gd name="connsiteX4" fmla="*/ 6229350 w 7394864"/>
                <a:gd name="connsiteY4" fmla="*/ 727364 h 5900305"/>
                <a:gd name="connsiteX5" fmla="*/ 4182341 w 7394864"/>
                <a:gd name="connsiteY5" fmla="*/ 4333009 h 5900305"/>
                <a:gd name="connsiteX6" fmla="*/ 3236768 w 7394864"/>
                <a:gd name="connsiteY6" fmla="*/ 4343400 h 5900305"/>
                <a:gd name="connsiteX7" fmla="*/ 1210541 w 7394864"/>
                <a:gd name="connsiteY7" fmla="*/ 758536 h 5900305"/>
                <a:gd name="connsiteX8" fmla="*/ 264968 w 7394864"/>
                <a:gd name="connsiteY8" fmla="*/ 737754 h 5900305"/>
                <a:gd name="connsiteX0" fmla="*/ 264968 w 7154141"/>
                <a:gd name="connsiteY0" fmla="*/ 734291 h 5896842"/>
                <a:gd name="connsiteX1" fmla="*/ 2800350 w 7154141"/>
                <a:gd name="connsiteY1" fmla="*/ 5160819 h 5896842"/>
                <a:gd name="connsiteX2" fmla="*/ 4785014 w 7154141"/>
                <a:gd name="connsiteY2" fmla="*/ 5150428 h 5896842"/>
                <a:gd name="connsiteX3" fmla="*/ 7154141 w 7154141"/>
                <a:gd name="connsiteY3" fmla="*/ 734291 h 5896842"/>
                <a:gd name="connsiteX4" fmla="*/ 6229350 w 7154141"/>
                <a:gd name="connsiteY4" fmla="*/ 723901 h 5896842"/>
                <a:gd name="connsiteX5" fmla="*/ 4182341 w 7154141"/>
                <a:gd name="connsiteY5" fmla="*/ 4329546 h 5896842"/>
                <a:gd name="connsiteX6" fmla="*/ 3236768 w 7154141"/>
                <a:gd name="connsiteY6" fmla="*/ 4339937 h 5896842"/>
                <a:gd name="connsiteX7" fmla="*/ 1210541 w 7154141"/>
                <a:gd name="connsiteY7" fmla="*/ 755073 h 5896842"/>
                <a:gd name="connsiteX8" fmla="*/ 264968 w 7154141"/>
                <a:gd name="connsiteY8" fmla="*/ 734291 h 5896842"/>
                <a:gd name="connsiteX0" fmla="*/ 264968 w 7154141"/>
                <a:gd name="connsiteY0" fmla="*/ 734291 h 5896842"/>
                <a:gd name="connsiteX1" fmla="*/ 2800350 w 7154141"/>
                <a:gd name="connsiteY1" fmla="*/ 5160819 h 5896842"/>
                <a:gd name="connsiteX2" fmla="*/ 4785014 w 7154141"/>
                <a:gd name="connsiteY2" fmla="*/ 5150428 h 5896842"/>
                <a:gd name="connsiteX3" fmla="*/ 7154141 w 7154141"/>
                <a:gd name="connsiteY3" fmla="*/ 734291 h 5896842"/>
                <a:gd name="connsiteX4" fmla="*/ 6229350 w 7154141"/>
                <a:gd name="connsiteY4" fmla="*/ 723901 h 5896842"/>
                <a:gd name="connsiteX5" fmla="*/ 4182341 w 7154141"/>
                <a:gd name="connsiteY5" fmla="*/ 4329546 h 5896842"/>
                <a:gd name="connsiteX6" fmla="*/ 3236768 w 7154141"/>
                <a:gd name="connsiteY6" fmla="*/ 4339937 h 5896842"/>
                <a:gd name="connsiteX7" fmla="*/ 1210541 w 7154141"/>
                <a:gd name="connsiteY7" fmla="*/ 755073 h 5896842"/>
                <a:gd name="connsiteX8" fmla="*/ 264968 w 7154141"/>
                <a:gd name="connsiteY8" fmla="*/ 734291 h 5896842"/>
                <a:gd name="connsiteX0" fmla="*/ 264968 w 7154141"/>
                <a:gd name="connsiteY0" fmla="*/ 734291 h 5896842"/>
                <a:gd name="connsiteX1" fmla="*/ 2800350 w 7154141"/>
                <a:gd name="connsiteY1" fmla="*/ 5160819 h 5896842"/>
                <a:gd name="connsiteX2" fmla="*/ 4785014 w 7154141"/>
                <a:gd name="connsiteY2" fmla="*/ 5150428 h 5896842"/>
                <a:gd name="connsiteX3" fmla="*/ 7154141 w 7154141"/>
                <a:gd name="connsiteY3" fmla="*/ 734291 h 5896842"/>
                <a:gd name="connsiteX4" fmla="*/ 6229350 w 7154141"/>
                <a:gd name="connsiteY4" fmla="*/ 723901 h 5896842"/>
                <a:gd name="connsiteX5" fmla="*/ 4182341 w 7154141"/>
                <a:gd name="connsiteY5" fmla="*/ 4329546 h 5896842"/>
                <a:gd name="connsiteX6" fmla="*/ 3236768 w 7154141"/>
                <a:gd name="connsiteY6" fmla="*/ 4339937 h 5896842"/>
                <a:gd name="connsiteX7" fmla="*/ 1210541 w 7154141"/>
                <a:gd name="connsiteY7" fmla="*/ 755073 h 5896842"/>
                <a:gd name="connsiteX8" fmla="*/ 264968 w 7154141"/>
                <a:gd name="connsiteY8" fmla="*/ 734291 h 5896842"/>
                <a:gd name="connsiteX0" fmla="*/ 264968 w 7154141"/>
                <a:gd name="connsiteY0" fmla="*/ 734291 h 5160819"/>
                <a:gd name="connsiteX1" fmla="*/ 2800350 w 7154141"/>
                <a:gd name="connsiteY1" fmla="*/ 5160819 h 5160819"/>
                <a:gd name="connsiteX2" fmla="*/ 4785014 w 7154141"/>
                <a:gd name="connsiteY2" fmla="*/ 5150428 h 5160819"/>
                <a:gd name="connsiteX3" fmla="*/ 7154141 w 7154141"/>
                <a:gd name="connsiteY3" fmla="*/ 734291 h 5160819"/>
                <a:gd name="connsiteX4" fmla="*/ 6229350 w 7154141"/>
                <a:gd name="connsiteY4" fmla="*/ 723901 h 5160819"/>
                <a:gd name="connsiteX5" fmla="*/ 4182341 w 7154141"/>
                <a:gd name="connsiteY5" fmla="*/ 4329546 h 5160819"/>
                <a:gd name="connsiteX6" fmla="*/ 3236768 w 7154141"/>
                <a:gd name="connsiteY6" fmla="*/ 4339937 h 5160819"/>
                <a:gd name="connsiteX7" fmla="*/ 1210541 w 7154141"/>
                <a:gd name="connsiteY7" fmla="*/ 755073 h 5160819"/>
                <a:gd name="connsiteX8" fmla="*/ 264968 w 7154141"/>
                <a:gd name="connsiteY8" fmla="*/ 734291 h 5160819"/>
                <a:gd name="connsiteX0" fmla="*/ 264968 w 7154141"/>
                <a:gd name="connsiteY0" fmla="*/ 734291 h 5160819"/>
                <a:gd name="connsiteX1" fmla="*/ 2800350 w 7154141"/>
                <a:gd name="connsiteY1" fmla="*/ 5160819 h 5160819"/>
                <a:gd name="connsiteX2" fmla="*/ 4785014 w 7154141"/>
                <a:gd name="connsiteY2" fmla="*/ 5150428 h 5160819"/>
                <a:gd name="connsiteX3" fmla="*/ 7154141 w 7154141"/>
                <a:gd name="connsiteY3" fmla="*/ 734291 h 5160819"/>
                <a:gd name="connsiteX4" fmla="*/ 6229350 w 7154141"/>
                <a:gd name="connsiteY4" fmla="*/ 723901 h 5160819"/>
                <a:gd name="connsiteX5" fmla="*/ 4182341 w 7154141"/>
                <a:gd name="connsiteY5" fmla="*/ 4329546 h 5160819"/>
                <a:gd name="connsiteX6" fmla="*/ 3236768 w 7154141"/>
                <a:gd name="connsiteY6" fmla="*/ 4339937 h 5160819"/>
                <a:gd name="connsiteX7" fmla="*/ 1210541 w 7154141"/>
                <a:gd name="connsiteY7" fmla="*/ 755073 h 5160819"/>
                <a:gd name="connsiteX8" fmla="*/ 264968 w 7154141"/>
                <a:gd name="connsiteY8" fmla="*/ 734291 h 5160819"/>
                <a:gd name="connsiteX0" fmla="*/ 0 w 6889173"/>
                <a:gd name="connsiteY0" fmla="*/ 10390 h 4436918"/>
                <a:gd name="connsiteX1" fmla="*/ 2535382 w 6889173"/>
                <a:gd name="connsiteY1" fmla="*/ 4436918 h 4436918"/>
                <a:gd name="connsiteX2" fmla="*/ 4520046 w 6889173"/>
                <a:gd name="connsiteY2" fmla="*/ 4426527 h 4436918"/>
                <a:gd name="connsiteX3" fmla="*/ 6889173 w 6889173"/>
                <a:gd name="connsiteY3" fmla="*/ 10390 h 4436918"/>
                <a:gd name="connsiteX4" fmla="*/ 5964382 w 6889173"/>
                <a:gd name="connsiteY4" fmla="*/ 0 h 4436918"/>
                <a:gd name="connsiteX5" fmla="*/ 3917373 w 6889173"/>
                <a:gd name="connsiteY5" fmla="*/ 3605645 h 4436918"/>
                <a:gd name="connsiteX6" fmla="*/ 2971800 w 6889173"/>
                <a:gd name="connsiteY6" fmla="*/ 3616036 h 4436918"/>
                <a:gd name="connsiteX7" fmla="*/ 945573 w 6889173"/>
                <a:gd name="connsiteY7" fmla="*/ 31172 h 4436918"/>
                <a:gd name="connsiteX8" fmla="*/ 0 w 6889173"/>
                <a:gd name="connsiteY8" fmla="*/ 10390 h 4436918"/>
                <a:gd name="connsiteX0" fmla="*/ 0 w 6889173"/>
                <a:gd name="connsiteY0" fmla="*/ 10390 h 4436918"/>
                <a:gd name="connsiteX1" fmla="*/ 2535382 w 6889173"/>
                <a:gd name="connsiteY1" fmla="*/ 4436918 h 4436918"/>
                <a:gd name="connsiteX2" fmla="*/ 4520046 w 6889173"/>
                <a:gd name="connsiteY2" fmla="*/ 4426527 h 4436918"/>
                <a:gd name="connsiteX3" fmla="*/ 6889173 w 6889173"/>
                <a:gd name="connsiteY3" fmla="*/ 10390 h 4436918"/>
                <a:gd name="connsiteX4" fmla="*/ 5964382 w 6889173"/>
                <a:gd name="connsiteY4" fmla="*/ 0 h 4436918"/>
                <a:gd name="connsiteX5" fmla="*/ 3917373 w 6889173"/>
                <a:gd name="connsiteY5" fmla="*/ 3605645 h 4436918"/>
                <a:gd name="connsiteX6" fmla="*/ 2971800 w 6889173"/>
                <a:gd name="connsiteY6" fmla="*/ 3616036 h 4436918"/>
                <a:gd name="connsiteX7" fmla="*/ 945573 w 6889173"/>
                <a:gd name="connsiteY7" fmla="*/ 31172 h 4436918"/>
                <a:gd name="connsiteX8" fmla="*/ 0 w 6889173"/>
                <a:gd name="connsiteY8" fmla="*/ 10390 h 4436918"/>
                <a:gd name="connsiteX0" fmla="*/ 0 w 6889173"/>
                <a:gd name="connsiteY0" fmla="*/ 10390 h 4436918"/>
                <a:gd name="connsiteX1" fmla="*/ 2535382 w 6889173"/>
                <a:gd name="connsiteY1" fmla="*/ 4436918 h 4436918"/>
                <a:gd name="connsiteX2" fmla="*/ 4520046 w 6889173"/>
                <a:gd name="connsiteY2" fmla="*/ 4426527 h 4436918"/>
                <a:gd name="connsiteX3" fmla="*/ 6889173 w 6889173"/>
                <a:gd name="connsiteY3" fmla="*/ 10390 h 4436918"/>
                <a:gd name="connsiteX4" fmla="*/ 5964382 w 6889173"/>
                <a:gd name="connsiteY4" fmla="*/ 0 h 4436918"/>
                <a:gd name="connsiteX5" fmla="*/ 3917373 w 6889173"/>
                <a:gd name="connsiteY5" fmla="*/ 3605645 h 4436918"/>
                <a:gd name="connsiteX6" fmla="*/ 2971800 w 6889173"/>
                <a:gd name="connsiteY6" fmla="*/ 3616036 h 4436918"/>
                <a:gd name="connsiteX7" fmla="*/ 945573 w 6889173"/>
                <a:gd name="connsiteY7" fmla="*/ 31172 h 4436918"/>
                <a:gd name="connsiteX8" fmla="*/ 0 w 6889173"/>
                <a:gd name="connsiteY8" fmla="*/ 10390 h 4436918"/>
                <a:gd name="connsiteX0" fmla="*/ 0 w 6857133"/>
                <a:gd name="connsiteY0" fmla="*/ 17894 h 4436918"/>
                <a:gd name="connsiteX1" fmla="*/ 2503342 w 6857133"/>
                <a:gd name="connsiteY1" fmla="*/ 4436918 h 4436918"/>
                <a:gd name="connsiteX2" fmla="*/ 4488006 w 6857133"/>
                <a:gd name="connsiteY2" fmla="*/ 4426527 h 4436918"/>
                <a:gd name="connsiteX3" fmla="*/ 6857133 w 6857133"/>
                <a:gd name="connsiteY3" fmla="*/ 10390 h 4436918"/>
                <a:gd name="connsiteX4" fmla="*/ 5932342 w 6857133"/>
                <a:gd name="connsiteY4" fmla="*/ 0 h 4436918"/>
                <a:gd name="connsiteX5" fmla="*/ 3885333 w 6857133"/>
                <a:gd name="connsiteY5" fmla="*/ 3605645 h 4436918"/>
                <a:gd name="connsiteX6" fmla="*/ 2939760 w 6857133"/>
                <a:gd name="connsiteY6" fmla="*/ 3616036 h 4436918"/>
                <a:gd name="connsiteX7" fmla="*/ 913533 w 6857133"/>
                <a:gd name="connsiteY7" fmla="*/ 31172 h 4436918"/>
                <a:gd name="connsiteX8" fmla="*/ 0 w 6857133"/>
                <a:gd name="connsiteY8" fmla="*/ 17894 h 4436918"/>
                <a:gd name="connsiteX0" fmla="*/ 0 w 6857133"/>
                <a:gd name="connsiteY0" fmla="*/ 17894 h 4436918"/>
                <a:gd name="connsiteX1" fmla="*/ 2503342 w 6857133"/>
                <a:gd name="connsiteY1" fmla="*/ 4436918 h 4436918"/>
                <a:gd name="connsiteX2" fmla="*/ 4488006 w 6857133"/>
                <a:gd name="connsiteY2" fmla="*/ 4426527 h 4436918"/>
                <a:gd name="connsiteX3" fmla="*/ 6857133 w 6857133"/>
                <a:gd name="connsiteY3" fmla="*/ 10390 h 4436918"/>
                <a:gd name="connsiteX4" fmla="*/ 5932342 w 6857133"/>
                <a:gd name="connsiteY4" fmla="*/ 0 h 4436918"/>
                <a:gd name="connsiteX5" fmla="*/ 3885333 w 6857133"/>
                <a:gd name="connsiteY5" fmla="*/ 3605645 h 4436918"/>
                <a:gd name="connsiteX6" fmla="*/ 2939760 w 6857133"/>
                <a:gd name="connsiteY6" fmla="*/ 3616036 h 4436918"/>
                <a:gd name="connsiteX7" fmla="*/ 936625 w 6857133"/>
                <a:gd name="connsiteY7" fmla="*/ 17894 h 4436918"/>
                <a:gd name="connsiteX8" fmla="*/ 0 w 6857133"/>
                <a:gd name="connsiteY8" fmla="*/ 17894 h 4436918"/>
                <a:gd name="connsiteX0" fmla="*/ 0 w 6857133"/>
                <a:gd name="connsiteY0" fmla="*/ 17894 h 4436918"/>
                <a:gd name="connsiteX1" fmla="*/ 2503342 w 6857133"/>
                <a:gd name="connsiteY1" fmla="*/ 4436918 h 4436918"/>
                <a:gd name="connsiteX2" fmla="*/ 4488006 w 6857133"/>
                <a:gd name="connsiteY2" fmla="*/ 4426527 h 4436918"/>
                <a:gd name="connsiteX3" fmla="*/ 6857133 w 6857133"/>
                <a:gd name="connsiteY3" fmla="*/ 10390 h 4436918"/>
                <a:gd name="connsiteX4" fmla="*/ 5932342 w 6857133"/>
                <a:gd name="connsiteY4" fmla="*/ 0 h 4436918"/>
                <a:gd name="connsiteX5" fmla="*/ 3885333 w 6857133"/>
                <a:gd name="connsiteY5" fmla="*/ 3605645 h 4436918"/>
                <a:gd name="connsiteX6" fmla="*/ 2939760 w 6857133"/>
                <a:gd name="connsiteY6" fmla="*/ 3616036 h 4436918"/>
                <a:gd name="connsiteX7" fmla="*/ 936625 w 6857133"/>
                <a:gd name="connsiteY7" fmla="*/ 17894 h 4436918"/>
                <a:gd name="connsiteX8" fmla="*/ 0 w 6857133"/>
                <a:gd name="connsiteY8" fmla="*/ 17894 h 4436918"/>
                <a:gd name="connsiteX0" fmla="*/ 0 w 6857133"/>
                <a:gd name="connsiteY0" fmla="*/ 17894 h 4436918"/>
                <a:gd name="connsiteX1" fmla="*/ 2503342 w 6857133"/>
                <a:gd name="connsiteY1" fmla="*/ 4436918 h 4436918"/>
                <a:gd name="connsiteX2" fmla="*/ 4488006 w 6857133"/>
                <a:gd name="connsiteY2" fmla="*/ 4426527 h 4436918"/>
                <a:gd name="connsiteX3" fmla="*/ 6857133 w 6857133"/>
                <a:gd name="connsiteY3" fmla="*/ 10390 h 4436918"/>
                <a:gd name="connsiteX4" fmla="*/ 5932342 w 6857133"/>
                <a:gd name="connsiteY4" fmla="*/ 0 h 4436918"/>
                <a:gd name="connsiteX5" fmla="*/ 3885333 w 6857133"/>
                <a:gd name="connsiteY5" fmla="*/ 3605645 h 4436918"/>
                <a:gd name="connsiteX6" fmla="*/ 2939760 w 6857133"/>
                <a:gd name="connsiteY6" fmla="*/ 3616036 h 4436918"/>
                <a:gd name="connsiteX7" fmla="*/ 936625 w 6857133"/>
                <a:gd name="connsiteY7" fmla="*/ 17894 h 4436918"/>
                <a:gd name="connsiteX8" fmla="*/ 0 w 6857133"/>
                <a:gd name="connsiteY8" fmla="*/ 17894 h 4436918"/>
                <a:gd name="connsiteX0" fmla="*/ 0 w 6857133"/>
                <a:gd name="connsiteY0" fmla="*/ 17894 h 4445432"/>
                <a:gd name="connsiteX1" fmla="*/ 2503342 w 6857133"/>
                <a:gd name="connsiteY1" fmla="*/ 4436918 h 4445432"/>
                <a:gd name="connsiteX2" fmla="*/ 4488006 w 6857133"/>
                <a:gd name="connsiteY2" fmla="*/ 4445432 h 4445432"/>
                <a:gd name="connsiteX3" fmla="*/ 6857133 w 6857133"/>
                <a:gd name="connsiteY3" fmla="*/ 10390 h 4445432"/>
                <a:gd name="connsiteX4" fmla="*/ 5932342 w 6857133"/>
                <a:gd name="connsiteY4" fmla="*/ 0 h 4445432"/>
                <a:gd name="connsiteX5" fmla="*/ 3885333 w 6857133"/>
                <a:gd name="connsiteY5" fmla="*/ 3605645 h 4445432"/>
                <a:gd name="connsiteX6" fmla="*/ 2939760 w 6857133"/>
                <a:gd name="connsiteY6" fmla="*/ 3616036 h 4445432"/>
                <a:gd name="connsiteX7" fmla="*/ 936625 w 6857133"/>
                <a:gd name="connsiteY7" fmla="*/ 17894 h 4445432"/>
                <a:gd name="connsiteX8" fmla="*/ 0 w 6857133"/>
                <a:gd name="connsiteY8" fmla="*/ 17894 h 4445432"/>
                <a:gd name="connsiteX0" fmla="*/ 0 w 6857133"/>
                <a:gd name="connsiteY0" fmla="*/ 17894 h 4445432"/>
                <a:gd name="connsiteX1" fmla="*/ 2503342 w 6857133"/>
                <a:gd name="connsiteY1" fmla="*/ 4436918 h 4445432"/>
                <a:gd name="connsiteX2" fmla="*/ 4488006 w 6857133"/>
                <a:gd name="connsiteY2" fmla="*/ 4445432 h 4445432"/>
                <a:gd name="connsiteX3" fmla="*/ 6857133 w 6857133"/>
                <a:gd name="connsiteY3" fmla="*/ 10390 h 4445432"/>
                <a:gd name="connsiteX4" fmla="*/ 5932342 w 6857133"/>
                <a:gd name="connsiteY4" fmla="*/ 0 h 4445432"/>
                <a:gd name="connsiteX5" fmla="*/ 3885333 w 6857133"/>
                <a:gd name="connsiteY5" fmla="*/ 3605645 h 4445432"/>
                <a:gd name="connsiteX6" fmla="*/ 2907954 w 6857133"/>
                <a:gd name="connsiteY6" fmla="*/ 3604057 h 4445432"/>
                <a:gd name="connsiteX7" fmla="*/ 936625 w 6857133"/>
                <a:gd name="connsiteY7" fmla="*/ 17894 h 4445432"/>
                <a:gd name="connsiteX8" fmla="*/ 0 w 6857133"/>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94138 w 6848475"/>
                <a:gd name="connsiteY5" fmla="*/ 3604057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94138 w 6848475"/>
                <a:gd name="connsiteY5" fmla="*/ 3604057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5965 h 4433503"/>
                <a:gd name="connsiteX1" fmla="*/ 2503342 w 6848475"/>
                <a:gd name="connsiteY1" fmla="*/ 4424989 h 4433503"/>
                <a:gd name="connsiteX2" fmla="*/ 4488006 w 6848475"/>
                <a:gd name="connsiteY2" fmla="*/ 4433503 h 4433503"/>
                <a:gd name="connsiteX3" fmla="*/ 6848475 w 6848475"/>
                <a:gd name="connsiteY3" fmla="*/ 5965 h 4433503"/>
                <a:gd name="connsiteX4" fmla="*/ 5934075 w 6848475"/>
                <a:gd name="connsiteY4" fmla="*/ 5965 h 4433503"/>
                <a:gd name="connsiteX5" fmla="*/ 3894138 w 6848475"/>
                <a:gd name="connsiteY5" fmla="*/ 3592128 h 4433503"/>
                <a:gd name="connsiteX6" fmla="*/ 2907954 w 6848475"/>
                <a:gd name="connsiteY6" fmla="*/ 3592128 h 4433503"/>
                <a:gd name="connsiteX7" fmla="*/ 936625 w 6848475"/>
                <a:gd name="connsiteY7" fmla="*/ 5965 h 4433503"/>
                <a:gd name="connsiteX8" fmla="*/ 0 w 6848475"/>
                <a:gd name="connsiteY8" fmla="*/ 5965 h 4433503"/>
                <a:gd name="connsiteX0" fmla="*/ 0 w 7250798"/>
                <a:gd name="connsiteY0" fmla="*/ 11930 h 4439468"/>
                <a:gd name="connsiteX1" fmla="*/ 2503342 w 7250798"/>
                <a:gd name="connsiteY1" fmla="*/ 4430954 h 4439468"/>
                <a:gd name="connsiteX2" fmla="*/ 4488006 w 7250798"/>
                <a:gd name="connsiteY2" fmla="*/ 4439468 h 4439468"/>
                <a:gd name="connsiteX3" fmla="*/ 7250798 w 7250798"/>
                <a:gd name="connsiteY3" fmla="*/ 5965 h 4439468"/>
                <a:gd name="connsiteX4" fmla="*/ 5934075 w 7250798"/>
                <a:gd name="connsiteY4" fmla="*/ 11930 h 4439468"/>
                <a:gd name="connsiteX5" fmla="*/ 3894138 w 7250798"/>
                <a:gd name="connsiteY5" fmla="*/ 3598093 h 4439468"/>
                <a:gd name="connsiteX6" fmla="*/ 2907954 w 7250798"/>
                <a:gd name="connsiteY6" fmla="*/ 3598093 h 4439468"/>
                <a:gd name="connsiteX7" fmla="*/ 936625 w 7250798"/>
                <a:gd name="connsiteY7" fmla="*/ 11930 h 4439468"/>
                <a:gd name="connsiteX8" fmla="*/ 0 w 7250798"/>
                <a:gd name="connsiteY8" fmla="*/ 11930 h 4439468"/>
                <a:gd name="connsiteX0" fmla="*/ 0 w 7250798"/>
                <a:gd name="connsiteY0" fmla="*/ 11930 h 4439468"/>
                <a:gd name="connsiteX1" fmla="*/ 2503342 w 7250798"/>
                <a:gd name="connsiteY1" fmla="*/ 4430954 h 4439468"/>
                <a:gd name="connsiteX2" fmla="*/ 4488006 w 7250798"/>
                <a:gd name="connsiteY2" fmla="*/ 4439468 h 4439468"/>
                <a:gd name="connsiteX3" fmla="*/ 7250798 w 7250798"/>
                <a:gd name="connsiteY3" fmla="*/ 5965 h 4439468"/>
                <a:gd name="connsiteX4" fmla="*/ 5560745 w 7250798"/>
                <a:gd name="connsiteY4" fmla="*/ 5965 h 4439468"/>
                <a:gd name="connsiteX5" fmla="*/ 3894138 w 7250798"/>
                <a:gd name="connsiteY5" fmla="*/ 3598093 h 4439468"/>
                <a:gd name="connsiteX6" fmla="*/ 2907954 w 7250798"/>
                <a:gd name="connsiteY6" fmla="*/ 3598093 h 4439468"/>
                <a:gd name="connsiteX7" fmla="*/ 936625 w 7250798"/>
                <a:gd name="connsiteY7" fmla="*/ 11930 h 4439468"/>
                <a:gd name="connsiteX8" fmla="*/ 0 w 7250798"/>
                <a:gd name="connsiteY8" fmla="*/ 11930 h 4439468"/>
                <a:gd name="connsiteX0" fmla="*/ 0 w 7250798"/>
                <a:gd name="connsiteY0" fmla="*/ 11930 h 4439468"/>
                <a:gd name="connsiteX1" fmla="*/ 2503342 w 7250798"/>
                <a:gd name="connsiteY1" fmla="*/ 4430954 h 4439468"/>
                <a:gd name="connsiteX2" fmla="*/ 4085029 w 7250798"/>
                <a:gd name="connsiteY2" fmla="*/ 4439468 h 4439468"/>
                <a:gd name="connsiteX3" fmla="*/ 7250798 w 7250798"/>
                <a:gd name="connsiteY3" fmla="*/ 5965 h 4439468"/>
                <a:gd name="connsiteX4" fmla="*/ 5560745 w 7250798"/>
                <a:gd name="connsiteY4" fmla="*/ 5965 h 4439468"/>
                <a:gd name="connsiteX5" fmla="*/ 3894138 w 7250798"/>
                <a:gd name="connsiteY5" fmla="*/ 3598093 h 4439468"/>
                <a:gd name="connsiteX6" fmla="*/ 2907954 w 7250798"/>
                <a:gd name="connsiteY6" fmla="*/ 3598093 h 4439468"/>
                <a:gd name="connsiteX7" fmla="*/ 936625 w 7250798"/>
                <a:gd name="connsiteY7" fmla="*/ 11930 h 4439468"/>
                <a:gd name="connsiteX8" fmla="*/ 0 w 7250798"/>
                <a:gd name="connsiteY8" fmla="*/ 11930 h 4439468"/>
                <a:gd name="connsiteX0" fmla="*/ 0 w 7755519"/>
                <a:gd name="connsiteY0" fmla="*/ 5965 h 4439468"/>
                <a:gd name="connsiteX1" fmla="*/ 3008063 w 7755519"/>
                <a:gd name="connsiteY1" fmla="*/ 4430954 h 4439468"/>
                <a:gd name="connsiteX2" fmla="*/ 4589750 w 7755519"/>
                <a:gd name="connsiteY2" fmla="*/ 4439468 h 4439468"/>
                <a:gd name="connsiteX3" fmla="*/ 7755519 w 7755519"/>
                <a:gd name="connsiteY3" fmla="*/ 5965 h 4439468"/>
                <a:gd name="connsiteX4" fmla="*/ 6065466 w 7755519"/>
                <a:gd name="connsiteY4" fmla="*/ 5965 h 4439468"/>
                <a:gd name="connsiteX5" fmla="*/ 4398859 w 7755519"/>
                <a:gd name="connsiteY5" fmla="*/ 3598093 h 4439468"/>
                <a:gd name="connsiteX6" fmla="*/ 3412675 w 7755519"/>
                <a:gd name="connsiteY6" fmla="*/ 3598093 h 4439468"/>
                <a:gd name="connsiteX7" fmla="*/ 1441346 w 7755519"/>
                <a:gd name="connsiteY7" fmla="*/ 11930 h 4439468"/>
                <a:gd name="connsiteX8" fmla="*/ 0 w 7755519"/>
                <a:gd name="connsiteY8" fmla="*/ 5965 h 4439468"/>
                <a:gd name="connsiteX0" fmla="*/ 0 w 7755519"/>
                <a:gd name="connsiteY0" fmla="*/ 5965 h 4439468"/>
                <a:gd name="connsiteX1" fmla="*/ 3008063 w 7755519"/>
                <a:gd name="connsiteY1" fmla="*/ 4430954 h 4439468"/>
                <a:gd name="connsiteX2" fmla="*/ 4589750 w 7755519"/>
                <a:gd name="connsiteY2" fmla="*/ 4439468 h 4439468"/>
                <a:gd name="connsiteX3" fmla="*/ 7755519 w 7755519"/>
                <a:gd name="connsiteY3" fmla="*/ 5965 h 4439468"/>
                <a:gd name="connsiteX4" fmla="*/ 6065466 w 7755519"/>
                <a:gd name="connsiteY4" fmla="*/ 5965 h 4439468"/>
                <a:gd name="connsiteX5" fmla="*/ 4398859 w 7755519"/>
                <a:gd name="connsiteY5" fmla="*/ 3598093 h 4439468"/>
                <a:gd name="connsiteX6" fmla="*/ 3412675 w 7755519"/>
                <a:gd name="connsiteY6" fmla="*/ 3598093 h 4439468"/>
                <a:gd name="connsiteX7" fmla="*/ 1754107 w 7755519"/>
                <a:gd name="connsiteY7" fmla="*/ 5965 h 4439468"/>
                <a:gd name="connsiteX8" fmla="*/ 0 w 7755519"/>
                <a:gd name="connsiteY8" fmla="*/ 5965 h 4439468"/>
                <a:gd name="connsiteX0" fmla="*/ 0 w 7755519"/>
                <a:gd name="connsiteY0" fmla="*/ 5965 h 4439468"/>
                <a:gd name="connsiteX1" fmla="*/ 3008063 w 7755519"/>
                <a:gd name="connsiteY1" fmla="*/ 4430954 h 4439468"/>
                <a:gd name="connsiteX2" fmla="*/ 4589750 w 7755519"/>
                <a:gd name="connsiteY2" fmla="*/ 4439468 h 4439468"/>
                <a:gd name="connsiteX3" fmla="*/ 7755519 w 7755519"/>
                <a:gd name="connsiteY3" fmla="*/ 5965 h 4439468"/>
                <a:gd name="connsiteX4" fmla="*/ 6065466 w 7755519"/>
                <a:gd name="connsiteY4" fmla="*/ 5965 h 4439468"/>
                <a:gd name="connsiteX5" fmla="*/ 3412675 w 7755519"/>
                <a:gd name="connsiteY5" fmla="*/ 3598093 h 4439468"/>
                <a:gd name="connsiteX6" fmla="*/ 1754107 w 7755519"/>
                <a:gd name="connsiteY6" fmla="*/ 5965 h 4439468"/>
                <a:gd name="connsiteX7" fmla="*/ 0 w 7755519"/>
                <a:gd name="connsiteY7" fmla="*/ 5965 h 4439468"/>
                <a:gd name="connsiteX0" fmla="*/ 0 w 7755519"/>
                <a:gd name="connsiteY0" fmla="*/ 5965 h 4439468"/>
                <a:gd name="connsiteX1" fmla="*/ 3008063 w 7755519"/>
                <a:gd name="connsiteY1" fmla="*/ 4430954 h 4439468"/>
                <a:gd name="connsiteX2" fmla="*/ 4589750 w 7755519"/>
                <a:gd name="connsiteY2" fmla="*/ 4439468 h 4439468"/>
                <a:gd name="connsiteX3" fmla="*/ 7755519 w 7755519"/>
                <a:gd name="connsiteY3" fmla="*/ 5965 h 4439468"/>
                <a:gd name="connsiteX4" fmla="*/ 6065466 w 7755519"/>
                <a:gd name="connsiteY4" fmla="*/ 5965 h 4439468"/>
                <a:gd name="connsiteX5" fmla="*/ 3893919 w 7755519"/>
                <a:gd name="connsiteY5" fmla="*/ 3179482 h 4439468"/>
                <a:gd name="connsiteX6" fmla="*/ 1754107 w 7755519"/>
                <a:gd name="connsiteY6" fmla="*/ 5965 h 4439468"/>
                <a:gd name="connsiteX7" fmla="*/ 0 w 7755519"/>
                <a:gd name="connsiteY7" fmla="*/ 5965 h 443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519" h="4439468">
                  <a:moveTo>
                    <a:pt x="0" y="5965"/>
                  </a:moveTo>
                  <a:lnTo>
                    <a:pt x="3008063" y="4430954"/>
                  </a:lnTo>
                  <a:lnTo>
                    <a:pt x="4589750" y="4439468"/>
                  </a:lnTo>
                  <a:lnTo>
                    <a:pt x="7755519" y="5965"/>
                  </a:lnTo>
                  <a:cubicBezTo>
                    <a:pt x="7450141" y="0"/>
                    <a:pt x="6887679" y="9666"/>
                    <a:pt x="6065466" y="5965"/>
                  </a:cubicBezTo>
                  <a:lnTo>
                    <a:pt x="3893919" y="3179482"/>
                  </a:lnTo>
                  <a:lnTo>
                    <a:pt x="1754107" y="5965"/>
                  </a:lnTo>
                  <a:lnTo>
                    <a:pt x="0" y="5965"/>
                  </a:lnTo>
                  <a:close/>
                </a:path>
              </a:pathLst>
            </a:custGeom>
            <a:solidFill>
              <a:srgbClr val="FFFF00"/>
            </a:solidFill>
            <a:ln w="28575" cap="flat" cmpd="sng" algn="ctr">
              <a:solidFill>
                <a:sysClr val="windowText" lastClr="000000"/>
              </a:solidFill>
              <a:prstDash val="solid"/>
            </a:ln>
            <a:effectLst/>
          </p:spPr>
          <p:txBody>
            <a:bodyPr rtlCol="0" anchor="ctr"/>
            <a:lstStyle/>
            <a:p>
              <a:pPr algn="ctr" defTabSz="685800">
                <a:defRPr/>
              </a:pPr>
              <a:endParaRPr lang="en-US" sz="1350" kern="0" dirty="0">
                <a:solidFill>
                  <a:prstClr val="white"/>
                </a:solidFill>
                <a:latin typeface="Arial"/>
              </a:endParaRPr>
            </a:p>
          </p:txBody>
        </p:sp>
        <p:sp>
          <p:nvSpPr>
            <p:cNvPr id="12" name="Freeform 8">
              <a:extLst>
                <a:ext uri="{FF2B5EF4-FFF2-40B4-BE49-F238E27FC236}">
                  <a16:creationId xmlns:a16="http://schemas.microsoft.com/office/drawing/2014/main" id="{B4AF7C17-662E-4B97-90DB-588598C82C35}"/>
                </a:ext>
              </a:extLst>
            </p:cNvPr>
            <p:cNvSpPr/>
            <p:nvPr/>
          </p:nvSpPr>
          <p:spPr>
            <a:xfrm>
              <a:off x="3497263" y="1911350"/>
              <a:ext cx="2239962" cy="2097089"/>
            </a:xfrm>
            <a:custGeom>
              <a:avLst/>
              <a:gdLst>
                <a:gd name="connsiteX0" fmla="*/ 264968 w 7394864"/>
                <a:gd name="connsiteY0" fmla="*/ 737754 h 5900305"/>
                <a:gd name="connsiteX1" fmla="*/ 2800350 w 7394864"/>
                <a:gd name="connsiteY1" fmla="*/ 5164282 h 5900305"/>
                <a:gd name="connsiteX2" fmla="*/ 4785014 w 7394864"/>
                <a:gd name="connsiteY2" fmla="*/ 5153891 h 5900305"/>
                <a:gd name="connsiteX3" fmla="*/ 7154141 w 7394864"/>
                <a:gd name="connsiteY3" fmla="*/ 737754 h 5900305"/>
                <a:gd name="connsiteX4" fmla="*/ 6229350 w 7394864"/>
                <a:gd name="connsiteY4" fmla="*/ 727364 h 5900305"/>
                <a:gd name="connsiteX5" fmla="*/ 4182341 w 7394864"/>
                <a:gd name="connsiteY5" fmla="*/ 4333009 h 5900305"/>
                <a:gd name="connsiteX6" fmla="*/ 3236768 w 7394864"/>
                <a:gd name="connsiteY6" fmla="*/ 4343400 h 5900305"/>
                <a:gd name="connsiteX7" fmla="*/ 1210541 w 7394864"/>
                <a:gd name="connsiteY7" fmla="*/ 758536 h 5900305"/>
                <a:gd name="connsiteX8" fmla="*/ 264968 w 7394864"/>
                <a:gd name="connsiteY8" fmla="*/ 737754 h 5900305"/>
                <a:gd name="connsiteX0" fmla="*/ 264968 w 7464136"/>
                <a:gd name="connsiteY0" fmla="*/ 800100 h 5962651"/>
                <a:gd name="connsiteX1" fmla="*/ 2800350 w 7464136"/>
                <a:gd name="connsiteY1" fmla="*/ 5226628 h 5962651"/>
                <a:gd name="connsiteX2" fmla="*/ 4785014 w 7464136"/>
                <a:gd name="connsiteY2" fmla="*/ 5216237 h 5962651"/>
                <a:gd name="connsiteX3" fmla="*/ 7154141 w 7464136"/>
                <a:gd name="connsiteY3" fmla="*/ 800100 h 5962651"/>
                <a:gd name="connsiteX4" fmla="*/ 6644987 w 7464136"/>
                <a:gd name="connsiteY4" fmla="*/ 415637 h 5962651"/>
                <a:gd name="connsiteX5" fmla="*/ 6229350 w 7464136"/>
                <a:gd name="connsiteY5" fmla="*/ 789710 h 5962651"/>
                <a:gd name="connsiteX6" fmla="*/ 4182341 w 7464136"/>
                <a:gd name="connsiteY6" fmla="*/ 4395355 h 5962651"/>
                <a:gd name="connsiteX7" fmla="*/ 3236768 w 7464136"/>
                <a:gd name="connsiteY7" fmla="*/ 4405746 h 5962651"/>
                <a:gd name="connsiteX8" fmla="*/ 1210541 w 7464136"/>
                <a:gd name="connsiteY8" fmla="*/ 820882 h 5962651"/>
                <a:gd name="connsiteX9" fmla="*/ 264968 w 7464136"/>
                <a:gd name="connsiteY9" fmla="*/ 800100 h 5962651"/>
                <a:gd name="connsiteX0" fmla="*/ 264968 w 7394864"/>
                <a:gd name="connsiteY0" fmla="*/ 737754 h 5900305"/>
                <a:gd name="connsiteX1" fmla="*/ 2800350 w 7394864"/>
                <a:gd name="connsiteY1" fmla="*/ 5164282 h 5900305"/>
                <a:gd name="connsiteX2" fmla="*/ 4785014 w 7394864"/>
                <a:gd name="connsiteY2" fmla="*/ 5153891 h 5900305"/>
                <a:gd name="connsiteX3" fmla="*/ 7154141 w 7394864"/>
                <a:gd name="connsiteY3" fmla="*/ 737754 h 5900305"/>
                <a:gd name="connsiteX4" fmla="*/ 6229350 w 7394864"/>
                <a:gd name="connsiteY4" fmla="*/ 727364 h 5900305"/>
                <a:gd name="connsiteX5" fmla="*/ 4182341 w 7394864"/>
                <a:gd name="connsiteY5" fmla="*/ 4333009 h 5900305"/>
                <a:gd name="connsiteX6" fmla="*/ 3236768 w 7394864"/>
                <a:gd name="connsiteY6" fmla="*/ 4343400 h 5900305"/>
                <a:gd name="connsiteX7" fmla="*/ 1210541 w 7394864"/>
                <a:gd name="connsiteY7" fmla="*/ 758536 h 5900305"/>
                <a:gd name="connsiteX8" fmla="*/ 264968 w 7394864"/>
                <a:gd name="connsiteY8" fmla="*/ 737754 h 5900305"/>
                <a:gd name="connsiteX0" fmla="*/ 264968 w 7154141"/>
                <a:gd name="connsiteY0" fmla="*/ 734291 h 5896842"/>
                <a:gd name="connsiteX1" fmla="*/ 2800350 w 7154141"/>
                <a:gd name="connsiteY1" fmla="*/ 5160819 h 5896842"/>
                <a:gd name="connsiteX2" fmla="*/ 4785014 w 7154141"/>
                <a:gd name="connsiteY2" fmla="*/ 5150428 h 5896842"/>
                <a:gd name="connsiteX3" fmla="*/ 7154141 w 7154141"/>
                <a:gd name="connsiteY3" fmla="*/ 734291 h 5896842"/>
                <a:gd name="connsiteX4" fmla="*/ 6229350 w 7154141"/>
                <a:gd name="connsiteY4" fmla="*/ 723901 h 5896842"/>
                <a:gd name="connsiteX5" fmla="*/ 4182341 w 7154141"/>
                <a:gd name="connsiteY5" fmla="*/ 4329546 h 5896842"/>
                <a:gd name="connsiteX6" fmla="*/ 3236768 w 7154141"/>
                <a:gd name="connsiteY6" fmla="*/ 4339937 h 5896842"/>
                <a:gd name="connsiteX7" fmla="*/ 1210541 w 7154141"/>
                <a:gd name="connsiteY7" fmla="*/ 755073 h 5896842"/>
                <a:gd name="connsiteX8" fmla="*/ 264968 w 7154141"/>
                <a:gd name="connsiteY8" fmla="*/ 734291 h 5896842"/>
                <a:gd name="connsiteX0" fmla="*/ 264968 w 7154141"/>
                <a:gd name="connsiteY0" fmla="*/ 734291 h 5896842"/>
                <a:gd name="connsiteX1" fmla="*/ 2800350 w 7154141"/>
                <a:gd name="connsiteY1" fmla="*/ 5160819 h 5896842"/>
                <a:gd name="connsiteX2" fmla="*/ 4785014 w 7154141"/>
                <a:gd name="connsiteY2" fmla="*/ 5150428 h 5896842"/>
                <a:gd name="connsiteX3" fmla="*/ 7154141 w 7154141"/>
                <a:gd name="connsiteY3" fmla="*/ 734291 h 5896842"/>
                <a:gd name="connsiteX4" fmla="*/ 6229350 w 7154141"/>
                <a:gd name="connsiteY4" fmla="*/ 723901 h 5896842"/>
                <a:gd name="connsiteX5" fmla="*/ 4182341 w 7154141"/>
                <a:gd name="connsiteY5" fmla="*/ 4329546 h 5896842"/>
                <a:gd name="connsiteX6" fmla="*/ 3236768 w 7154141"/>
                <a:gd name="connsiteY6" fmla="*/ 4339937 h 5896842"/>
                <a:gd name="connsiteX7" fmla="*/ 1210541 w 7154141"/>
                <a:gd name="connsiteY7" fmla="*/ 755073 h 5896842"/>
                <a:gd name="connsiteX8" fmla="*/ 264968 w 7154141"/>
                <a:gd name="connsiteY8" fmla="*/ 734291 h 5896842"/>
                <a:gd name="connsiteX0" fmla="*/ 264968 w 7154141"/>
                <a:gd name="connsiteY0" fmla="*/ 734291 h 5896842"/>
                <a:gd name="connsiteX1" fmla="*/ 2800350 w 7154141"/>
                <a:gd name="connsiteY1" fmla="*/ 5160819 h 5896842"/>
                <a:gd name="connsiteX2" fmla="*/ 4785014 w 7154141"/>
                <a:gd name="connsiteY2" fmla="*/ 5150428 h 5896842"/>
                <a:gd name="connsiteX3" fmla="*/ 7154141 w 7154141"/>
                <a:gd name="connsiteY3" fmla="*/ 734291 h 5896842"/>
                <a:gd name="connsiteX4" fmla="*/ 6229350 w 7154141"/>
                <a:gd name="connsiteY4" fmla="*/ 723901 h 5896842"/>
                <a:gd name="connsiteX5" fmla="*/ 4182341 w 7154141"/>
                <a:gd name="connsiteY5" fmla="*/ 4329546 h 5896842"/>
                <a:gd name="connsiteX6" fmla="*/ 3236768 w 7154141"/>
                <a:gd name="connsiteY6" fmla="*/ 4339937 h 5896842"/>
                <a:gd name="connsiteX7" fmla="*/ 1210541 w 7154141"/>
                <a:gd name="connsiteY7" fmla="*/ 755073 h 5896842"/>
                <a:gd name="connsiteX8" fmla="*/ 264968 w 7154141"/>
                <a:gd name="connsiteY8" fmla="*/ 734291 h 5896842"/>
                <a:gd name="connsiteX0" fmla="*/ 264968 w 7154141"/>
                <a:gd name="connsiteY0" fmla="*/ 734291 h 5160819"/>
                <a:gd name="connsiteX1" fmla="*/ 2800350 w 7154141"/>
                <a:gd name="connsiteY1" fmla="*/ 5160819 h 5160819"/>
                <a:gd name="connsiteX2" fmla="*/ 4785014 w 7154141"/>
                <a:gd name="connsiteY2" fmla="*/ 5150428 h 5160819"/>
                <a:gd name="connsiteX3" fmla="*/ 7154141 w 7154141"/>
                <a:gd name="connsiteY3" fmla="*/ 734291 h 5160819"/>
                <a:gd name="connsiteX4" fmla="*/ 6229350 w 7154141"/>
                <a:gd name="connsiteY4" fmla="*/ 723901 h 5160819"/>
                <a:gd name="connsiteX5" fmla="*/ 4182341 w 7154141"/>
                <a:gd name="connsiteY5" fmla="*/ 4329546 h 5160819"/>
                <a:gd name="connsiteX6" fmla="*/ 3236768 w 7154141"/>
                <a:gd name="connsiteY6" fmla="*/ 4339937 h 5160819"/>
                <a:gd name="connsiteX7" fmla="*/ 1210541 w 7154141"/>
                <a:gd name="connsiteY7" fmla="*/ 755073 h 5160819"/>
                <a:gd name="connsiteX8" fmla="*/ 264968 w 7154141"/>
                <a:gd name="connsiteY8" fmla="*/ 734291 h 5160819"/>
                <a:gd name="connsiteX0" fmla="*/ 264968 w 7154141"/>
                <a:gd name="connsiteY0" fmla="*/ 734291 h 5160819"/>
                <a:gd name="connsiteX1" fmla="*/ 2800350 w 7154141"/>
                <a:gd name="connsiteY1" fmla="*/ 5160819 h 5160819"/>
                <a:gd name="connsiteX2" fmla="*/ 4785014 w 7154141"/>
                <a:gd name="connsiteY2" fmla="*/ 5150428 h 5160819"/>
                <a:gd name="connsiteX3" fmla="*/ 7154141 w 7154141"/>
                <a:gd name="connsiteY3" fmla="*/ 734291 h 5160819"/>
                <a:gd name="connsiteX4" fmla="*/ 6229350 w 7154141"/>
                <a:gd name="connsiteY4" fmla="*/ 723901 h 5160819"/>
                <a:gd name="connsiteX5" fmla="*/ 4182341 w 7154141"/>
                <a:gd name="connsiteY5" fmla="*/ 4329546 h 5160819"/>
                <a:gd name="connsiteX6" fmla="*/ 3236768 w 7154141"/>
                <a:gd name="connsiteY6" fmla="*/ 4339937 h 5160819"/>
                <a:gd name="connsiteX7" fmla="*/ 1210541 w 7154141"/>
                <a:gd name="connsiteY7" fmla="*/ 755073 h 5160819"/>
                <a:gd name="connsiteX8" fmla="*/ 264968 w 7154141"/>
                <a:gd name="connsiteY8" fmla="*/ 734291 h 5160819"/>
                <a:gd name="connsiteX0" fmla="*/ 0 w 6889173"/>
                <a:gd name="connsiteY0" fmla="*/ 10390 h 4436918"/>
                <a:gd name="connsiteX1" fmla="*/ 2535382 w 6889173"/>
                <a:gd name="connsiteY1" fmla="*/ 4436918 h 4436918"/>
                <a:gd name="connsiteX2" fmla="*/ 4520046 w 6889173"/>
                <a:gd name="connsiteY2" fmla="*/ 4426527 h 4436918"/>
                <a:gd name="connsiteX3" fmla="*/ 6889173 w 6889173"/>
                <a:gd name="connsiteY3" fmla="*/ 10390 h 4436918"/>
                <a:gd name="connsiteX4" fmla="*/ 5964382 w 6889173"/>
                <a:gd name="connsiteY4" fmla="*/ 0 h 4436918"/>
                <a:gd name="connsiteX5" fmla="*/ 3917373 w 6889173"/>
                <a:gd name="connsiteY5" fmla="*/ 3605645 h 4436918"/>
                <a:gd name="connsiteX6" fmla="*/ 2971800 w 6889173"/>
                <a:gd name="connsiteY6" fmla="*/ 3616036 h 4436918"/>
                <a:gd name="connsiteX7" fmla="*/ 945573 w 6889173"/>
                <a:gd name="connsiteY7" fmla="*/ 31172 h 4436918"/>
                <a:gd name="connsiteX8" fmla="*/ 0 w 6889173"/>
                <a:gd name="connsiteY8" fmla="*/ 10390 h 4436918"/>
                <a:gd name="connsiteX0" fmla="*/ 0 w 6889173"/>
                <a:gd name="connsiteY0" fmla="*/ 10390 h 4436918"/>
                <a:gd name="connsiteX1" fmla="*/ 2535382 w 6889173"/>
                <a:gd name="connsiteY1" fmla="*/ 4436918 h 4436918"/>
                <a:gd name="connsiteX2" fmla="*/ 4520046 w 6889173"/>
                <a:gd name="connsiteY2" fmla="*/ 4426527 h 4436918"/>
                <a:gd name="connsiteX3" fmla="*/ 6889173 w 6889173"/>
                <a:gd name="connsiteY3" fmla="*/ 10390 h 4436918"/>
                <a:gd name="connsiteX4" fmla="*/ 5964382 w 6889173"/>
                <a:gd name="connsiteY4" fmla="*/ 0 h 4436918"/>
                <a:gd name="connsiteX5" fmla="*/ 3917373 w 6889173"/>
                <a:gd name="connsiteY5" fmla="*/ 3605645 h 4436918"/>
                <a:gd name="connsiteX6" fmla="*/ 2971800 w 6889173"/>
                <a:gd name="connsiteY6" fmla="*/ 3616036 h 4436918"/>
                <a:gd name="connsiteX7" fmla="*/ 945573 w 6889173"/>
                <a:gd name="connsiteY7" fmla="*/ 31172 h 4436918"/>
                <a:gd name="connsiteX8" fmla="*/ 0 w 6889173"/>
                <a:gd name="connsiteY8" fmla="*/ 10390 h 4436918"/>
                <a:gd name="connsiteX0" fmla="*/ 0 w 6889173"/>
                <a:gd name="connsiteY0" fmla="*/ 10390 h 4436918"/>
                <a:gd name="connsiteX1" fmla="*/ 2535382 w 6889173"/>
                <a:gd name="connsiteY1" fmla="*/ 4436918 h 4436918"/>
                <a:gd name="connsiteX2" fmla="*/ 4520046 w 6889173"/>
                <a:gd name="connsiteY2" fmla="*/ 4426527 h 4436918"/>
                <a:gd name="connsiteX3" fmla="*/ 6889173 w 6889173"/>
                <a:gd name="connsiteY3" fmla="*/ 10390 h 4436918"/>
                <a:gd name="connsiteX4" fmla="*/ 5964382 w 6889173"/>
                <a:gd name="connsiteY4" fmla="*/ 0 h 4436918"/>
                <a:gd name="connsiteX5" fmla="*/ 3917373 w 6889173"/>
                <a:gd name="connsiteY5" fmla="*/ 3605645 h 4436918"/>
                <a:gd name="connsiteX6" fmla="*/ 2971800 w 6889173"/>
                <a:gd name="connsiteY6" fmla="*/ 3616036 h 4436918"/>
                <a:gd name="connsiteX7" fmla="*/ 945573 w 6889173"/>
                <a:gd name="connsiteY7" fmla="*/ 31172 h 4436918"/>
                <a:gd name="connsiteX8" fmla="*/ 0 w 6889173"/>
                <a:gd name="connsiteY8" fmla="*/ 10390 h 4436918"/>
                <a:gd name="connsiteX0" fmla="*/ 0 w 6857133"/>
                <a:gd name="connsiteY0" fmla="*/ 17894 h 4436918"/>
                <a:gd name="connsiteX1" fmla="*/ 2503342 w 6857133"/>
                <a:gd name="connsiteY1" fmla="*/ 4436918 h 4436918"/>
                <a:gd name="connsiteX2" fmla="*/ 4488006 w 6857133"/>
                <a:gd name="connsiteY2" fmla="*/ 4426527 h 4436918"/>
                <a:gd name="connsiteX3" fmla="*/ 6857133 w 6857133"/>
                <a:gd name="connsiteY3" fmla="*/ 10390 h 4436918"/>
                <a:gd name="connsiteX4" fmla="*/ 5932342 w 6857133"/>
                <a:gd name="connsiteY4" fmla="*/ 0 h 4436918"/>
                <a:gd name="connsiteX5" fmla="*/ 3885333 w 6857133"/>
                <a:gd name="connsiteY5" fmla="*/ 3605645 h 4436918"/>
                <a:gd name="connsiteX6" fmla="*/ 2939760 w 6857133"/>
                <a:gd name="connsiteY6" fmla="*/ 3616036 h 4436918"/>
                <a:gd name="connsiteX7" fmla="*/ 913533 w 6857133"/>
                <a:gd name="connsiteY7" fmla="*/ 31172 h 4436918"/>
                <a:gd name="connsiteX8" fmla="*/ 0 w 6857133"/>
                <a:gd name="connsiteY8" fmla="*/ 17894 h 4436918"/>
                <a:gd name="connsiteX0" fmla="*/ 0 w 6857133"/>
                <a:gd name="connsiteY0" fmla="*/ 17894 h 4436918"/>
                <a:gd name="connsiteX1" fmla="*/ 2503342 w 6857133"/>
                <a:gd name="connsiteY1" fmla="*/ 4436918 h 4436918"/>
                <a:gd name="connsiteX2" fmla="*/ 4488006 w 6857133"/>
                <a:gd name="connsiteY2" fmla="*/ 4426527 h 4436918"/>
                <a:gd name="connsiteX3" fmla="*/ 6857133 w 6857133"/>
                <a:gd name="connsiteY3" fmla="*/ 10390 h 4436918"/>
                <a:gd name="connsiteX4" fmla="*/ 5932342 w 6857133"/>
                <a:gd name="connsiteY4" fmla="*/ 0 h 4436918"/>
                <a:gd name="connsiteX5" fmla="*/ 3885333 w 6857133"/>
                <a:gd name="connsiteY5" fmla="*/ 3605645 h 4436918"/>
                <a:gd name="connsiteX6" fmla="*/ 2939760 w 6857133"/>
                <a:gd name="connsiteY6" fmla="*/ 3616036 h 4436918"/>
                <a:gd name="connsiteX7" fmla="*/ 936625 w 6857133"/>
                <a:gd name="connsiteY7" fmla="*/ 17894 h 4436918"/>
                <a:gd name="connsiteX8" fmla="*/ 0 w 6857133"/>
                <a:gd name="connsiteY8" fmla="*/ 17894 h 4436918"/>
                <a:gd name="connsiteX0" fmla="*/ 0 w 6857133"/>
                <a:gd name="connsiteY0" fmla="*/ 17894 h 4436918"/>
                <a:gd name="connsiteX1" fmla="*/ 2503342 w 6857133"/>
                <a:gd name="connsiteY1" fmla="*/ 4436918 h 4436918"/>
                <a:gd name="connsiteX2" fmla="*/ 4488006 w 6857133"/>
                <a:gd name="connsiteY2" fmla="*/ 4426527 h 4436918"/>
                <a:gd name="connsiteX3" fmla="*/ 6857133 w 6857133"/>
                <a:gd name="connsiteY3" fmla="*/ 10390 h 4436918"/>
                <a:gd name="connsiteX4" fmla="*/ 5932342 w 6857133"/>
                <a:gd name="connsiteY4" fmla="*/ 0 h 4436918"/>
                <a:gd name="connsiteX5" fmla="*/ 3885333 w 6857133"/>
                <a:gd name="connsiteY5" fmla="*/ 3605645 h 4436918"/>
                <a:gd name="connsiteX6" fmla="*/ 2939760 w 6857133"/>
                <a:gd name="connsiteY6" fmla="*/ 3616036 h 4436918"/>
                <a:gd name="connsiteX7" fmla="*/ 936625 w 6857133"/>
                <a:gd name="connsiteY7" fmla="*/ 17894 h 4436918"/>
                <a:gd name="connsiteX8" fmla="*/ 0 w 6857133"/>
                <a:gd name="connsiteY8" fmla="*/ 17894 h 4436918"/>
                <a:gd name="connsiteX0" fmla="*/ 0 w 6857133"/>
                <a:gd name="connsiteY0" fmla="*/ 17894 h 4436918"/>
                <a:gd name="connsiteX1" fmla="*/ 2503342 w 6857133"/>
                <a:gd name="connsiteY1" fmla="*/ 4436918 h 4436918"/>
                <a:gd name="connsiteX2" fmla="*/ 4488006 w 6857133"/>
                <a:gd name="connsiteY2" fmla="*/ 4426527 h 4436918"/>
                <a:gd name="connsiteX3" fmla="*/ 6857133 w 6857133"/>
                <a:gd name="connsiteY3" fmla="*/ 10390 h 4436918"/>
                <a:gd name="connsiteX4" fmla="*/ 5932342 w 6857133"/>
                <a:gd name="connsiteY4" fmla="*/ 0 h 4436918"/>
                <a:gd name="connsiteX5" fmla="*/ 3885333 w 6857133"/>
                <a:gd name="connsiteY5" fmla="*/ 3605645 h 4436918"/>
                <a:gd name="connsiteX6" fmla="*/ 2939760 w 6857133"/>
                <a:gd name="connsiteY6" fmla="*/ 3616036 h 4436918"/>
                <a:gd name="connsiteX7" fmla="*/ 936625 w 6857133"/>
                <a:gd name="connsiteY7" fmla="*/ 17894 h 4436918"/>
                <a:gd name="connsiteX8" fmla="*/ 0 w 6857133"/>
                <a:gd name="connsiteY8" fmla="*/ 17894 h 4436918"/>
                <a:gd name="connsiteX0" fmla="*/ 0 w 6857133"/>
                <a:gd name="connsiteY0" fmla="*/ 17894 h 4445432"/>
                <a:gd name="connsiteX1" fmla="*/ 2503342 w 6857133"/>
                <a:gd name="connsiteY1" fmla="*/ 4436918 h 4445432"/>
                <a:gd name="connsiteX2" fmla="*/ 4488006 w 6857133"/>
                <a:gd name="connsiteY2" fmla="*/ 4445432 h 4445432"/>
                <a:gd name="connsiteX3" fmla="*/ 6857133 w 6857133"/>
                <a:gd name="connsiteY3" fmla="*/ 10390 h 4445432"/>
                <a:gd name="connsiteX4" fmla="*/ 5932342 w 6857133"/>
                <a:gd name="connsiteY4" fmla="*/ 0 h 4445432"/>
                <a:gd name="connsiteX5" fmla="*/ 3885333 w 6857133"/>
                <a:gd name="connsiteY5" fmla="*/ 3605645 h 4445432"/>
                <a:gd name="connsiteX6" fmla="*/ 2939760 w 6857133"/>
                <a:gd name="connsiteY6" fmla="*/ 3616036 h 4445432"/>
                <a:gd name="connsiteX7" fmla="*/ 936625 w 6857133"/>
                <a:gd name="connsiteY7" fmla="*/ 17894 h 4445432"/>
                <a:gd name="connsiteX8" fmla="*/ 0 w 6857133"/>
                <a:gd name="connsiteY8" fmla="*/ 17894 h 4445432"/>
                <a:gd name="connsiteX0" fmla="*/ 0 w 6857133"/>
                <a:gd name="connsiteY0" fmla="*/ 17894 h 4445432"/>
                <a:gd name="connsiteX1" fmla="*/ 2503342 w 6857133"/>
                <a:gd name="connsiteY1" fmla="*/ 4436918 h 4445432"/>
                <a:gd name="connsiteX2" fmla="*/ 4488006 w 6857133"/>
                <a:gd name="connsiteY2" fmla="*/ 4445432 h 4445432"/>
                <a:gd name="connsiteX3" fmla="*/ 6857133 w 6857133"/>
                <a:gd name="connsiteY3" fmla="*/ 10390 h 4445432"/>
                <a:gd name="connsiteX4" fmla="*/ 5932342 w 6857133"/>
                <a:gd name="connsiteY4" fmla="*/ 0 h 4445432"/>
                <a:gd name="connsiteX5" fmla="*/ 3885333 w 6857133"/>
                <a:gd name="connsiteY5" fmla="*/ 3605645 h 4445432"/>
                <a:gd name="connsiteX6" fmla="*/ 2907954 w 6857133"/>
                <a:gd name="connsiteY6" fmla="*/ 3604057 h 4445432"/>
                <a:gd name="connsiteX7" fmla="*/ 936625 w 6857133"/>
                <a:gd name="connsiteY7" fmla="*/ 17894 h 4445432"/>
                <a:gd name="connsiteX8" fmla="*/ 0 w 6857133"/>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85333 w 6848475"/>
                <a:gd name="connsiteY5" fmla="*/ 3605645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94138 w 6848475"/>
                <a:gd name="connsiteY5" fmla="*/ 3604057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17894 h 4445432"/>
                <a:gd name="connsiteX1" fmla="*/ 2503342 w 6848475"/>
                <a:gd name="connsiteY1" fmla="*/ 4436918 h 4445432"/>
                <a:gd name="connsiteX2" fmla="*/ 4488006 w 6848475"/>
                <a:gd name="connsiteY2" fmla="*/ 4445432 h 4445432"/>
                <a:gd name="connsiteX3" fmla="*/ 6848475 w 6848475"/>
                <a:gd name="connsiteY3" fmla="*/ 17894 h 4445432"/>
                <a:gd name="connsiteX4" fmla="*/ 5932342 w 6848475"/>
                <a:gd name="connsiteY4" fmla="*/ 0 h 4445432"/>
                <a:gd name="connsiteX5" fmla="*/ 3894138 w 6848475"/>
                <a:gd name="connsiteY5" fmla="*/ 3604057 h 4445432"/>
                <a:gd name="connsiteX6" fmla="*/ 2907954 w 6848475"/>
                <a:gd name="connsiteY6" fmla="*/ 3604057 h 4445432"/>
                <a:gd name="connsiteX7" fmla="*/ 936625 w 6848475"/>
                <a:gd name="connsiteY7" fmla="*/ 17894 h 4445432"/>
                <a:gd name="connsiteX8" fmla="*/ 0 w 6848475"/>
                <a:gd name="connsiteY8" fmla="*/ 17894 h 4445432"/>
                <a:gd name="connsiteX0" fmla="*/ 0 w 6848475"/>
                <a:gd name="connsiteY0" fmla="*/ 5965 h 4433503"/>
                <a:gd name="connsiteX1" fmla="*/ 2503342 w 6848475"/>
                <a:gd name="connsiteY1" fmla="*/ 4424989 h 4433503"/>
                <a:gd name="connsiteX2" fmla="*/ 4488006 w 6848475"/>
                <a:gd name="connsiteY2" fmla="*/ 4433503 h 4433503"/>
                <a:gd name="connsiteX3" fmla="*/ 6848475 w 6848475"/>
                <a:gd name="connsiteY3" fmla="*/ 5965 h 4433503"/>
                <a:gd name="connsiteX4" fmla="*/ 5934075 w 6848475"/>
                <a:gd name="connsiteY4" fmla="*/ 5965 h 4433503"/>
                <a:gd name="connsiteX5" fmla="*/ 3894138 w 6848475"/>
                <a:gd name="connsiteY5" fmla="*/ 3592128 h 4433503"/>
                <a:gd name="connsiteX6" fmla="*/ 2907954 w 6848475"/>
                <a:gd name="connsiteY6" fmla="*/ 3592128 h 4433503"/>
                <a:gd name="connsiteX7" fmla="*/ 936625 w 6848475"/>
                <a:gd name="connsiteY7" fmla="*/ 5965 h 4433503"/>
                <a:gd name="connsiteX8" fmla="*/ 0 w 6848475"/>
                <a:gd name="connsiteY8" fmla="*/ 5965 h 4433503"/>
                <a:gd name="connsiteX0" fmla="*/ 0 w 7250798"/>
                <a:gd name="connsiteY0" fmla="*/ 11930 h 4439468"/>
                <a:gd name="connsiteX1" fmla="*/ 2503342 w 7250798"/>
                <a:gd name="connsiteY1" fmla="*/ 4430954 h 4439468"/>
                <a:gd name="connsiteX2" fmla="*/ 4488006 w 7250798"/>
                <a:gd name="connsiteY2" fmla="*/ 4439468 h 4439468"/>
                <a:gd name="connsiteX3" fmla="*/ 7250798 w 7250798"/>
                <a:gd name="connsiteY3" fmla="*/ 5965 h 4439468"/>
                <a:gd name="connsiteX4" fmla="*/ 5934075 w 7250798"/>
                <a:gd name="connsiteY4" fmla="*/ 11930 h 4439468"/>
                <a:gd name="connsiteX5" fmla="*/ 3894138 w 7250798"/>
                <a:gd name="connsiteY5" fmla="*/ 3598093 h 4439468"/>
                <a:gd name="connsiteX6" fmla="*/ 2907954 w 7250798"/>
                <a:gd name="connsiteY6" fmla="*/ 3598093 h 4439468"/>
                <a:gd name="connsiteX7" fmla="*/ 936625 w 7250798"/>
                <a:gd name="connsiteY7" fmla="*/ 11930 h 4439468"/>
                <a:gd name="connsiteX8" fmla="*/ 0 w 7250798"/>
                <a:gd name="connsiteY8" fmla="*/ 11930 h 4439468"/>
                <a:gd name="connsiteX0" fmla="*/ 0 w 7250798"/>
                <a:gd name="connsiteY0" fmla="*/ 11930 h 4439468"/>
                <a:gd name="connsiteX1" fmla="*/ 2503342 w 7250798"/>
                <a:gd name="connsiteY1" fmla="*/ 4430954 h 4439468"/>
                <a:gd name="connsiteX2" fmla="*/ 4488006 w 7250798"/>
                <a:gd name="connsiteY2" fmla="*/ 4439468 h 4439468"/>
                <a:gd name="connsiteX3" fmla="*/ 7250798 w 7250798"/>
                <a:gd name="connsiteY3" fmla="*/ 5965 h 4439468"/>
                <a:gd name="connsiteX4" fmla="*/ 5560745 w 7250798"/>
                <a:gd name="connsiteY4" fmla="*/ 5965 h 4439468"/>
                <a:gd name="connsiteX5" fmla="*/ 3894138 w 7250798"/>
                <a:gd name="connsiteY5" fmla="*/ 3598093 h 4439468"/>
                <a:gd name="connsiteX6" fmla="*/ 2907954 w 7250798"/>
                <a:gd name="connsiteY6" fmla="*/ 3598093 h 4439468"/>
                <a:gd name="connsiteX7" fmla="*/ 936625 w 7250798"/>
                <a:gd name="connsiteY7" fmla="*/ 11930 h 4439468"/>
                <a:gd name="connsiteX8" fmla="*/ 0 w 7250798"/>
                <a:gd name="connsiteY8" fmla="*/ 11930 h 4439468"/>
                <a:gd name="connsiteX0" fmla="*/ 0 w 7250798"/>
                <a:gd name="connsiteY0" fmla="*/ 11930 h 4439468"/>
                <a:gd name="connsiteX1" fmla="*/ 2503342 w 7250798"/>
                <a:gd name="connsiteY1" fmla="*/ 4430954 h 4439468"/>
                <a:gd name="connsiteX2" fmla="*/ 4085029 w 7250798"/>
                <a:gd name="connsiteY2" fmla="*/ 4439468 h 4439468"/>
                <a:gd name="connsiteX3" fmla="*/ 7250798 w 7250798"/>
                <a:gd name="connsiteY3" fmla="*/ 5965 h 4439468"/>
                <a:gd name="connsiteX4" fmla="*/ 5560745 w 7250798"/>
                <a:gd name="connsiteY4" fmla="*/ 5965 h 4439468"/>
                <a:gd name="connsiteX5" fmla="*/ 3894138 w 7250798"/>
                <a:gd name="connsiteY5" fmla="*/ 3598093 h 4439468"/>
                <a:gd name="connsiteX6" fmla="*/ 2907954 w 7250798"/>
                <a:gd name="connsiteY6" fmla="*/ 3598093 h 4439468"/>
                <a:gd name="connsiteX7" fmla="*/ 936625 w 7250798"/>
                <a:gd name="connsiteY7" fmla="*/ 11930 h 4439468"/>
                <a:gd name="connsiteX8" fmla="*/ 0 w 7250798"/>
                <a:gd name="connsiteY8" fmla="*/ 11930 h 4439468"/>
                <a:gd name="connsiteX0" fmla="*/ 0 w 7755519"/>
                <a:gd name="connsiteY0" fmla="*/ 5965 h 4439468"/>
                <a:gd name="connsiteX1" fmla="*/ 3008063 w 7755519"/>
                <a:gd name="connsiteY1" fmla="*/ 4430954 h 4439468"/>
                <a:gd name="connsiteX2" fmla="*/ 4589750 w 7755519"/>
                <a:gd name="connsiteY2" fmla="*/ 4439468 h 4439468"/>
                <a:gd name="connsiteX3" fmla="*/ 7755519 w 7755519"/>
                <a:gd name="connsiteY3" fmla="*/ 5965 h 4439468"/>
                <a:gd name="connsiteX4" fmla="*/ 6065466 w 7755519"/>
                <a:gd name="connsiteY4" fmla="*/ 5965 h 4439468"/>
                <a:gd name="connsiteX5" fmla="*/ 4398859 w 7755519"/>
                <a:gd name="connsiteY5" fmla="*/ 3598093 h 4439468"/>
                <a:gd name="connsiteX6" fmla="*/ 3412675 w 7755519"/>
                <a:gd name="connsiteY6" fmla="*/ 3598093 h 4439468"/>
                <a:gd name="connsiteX7" fmla="*/ 1441346 w 7755519"/>
                <a:gd name="connsiteY7" fmla="*/ 11930 h 4439468"/>
                <a:gd name="connsiteX8" fmla="*/ 0 w 7755519"/>
                <a:gd name="connsiteY8" fmla="*/ 5965 h 4439468"/>
                <a:gd name="connsiteX0" fmla="*/ 0 w 7755519"/>
                <a:gd name="connsiteY0" fmla="*/ 5965 h 4439468"/>
                <a:gd name="connsiteX1" fmla="*/ 3008063 w 7755519"/>
                <a:gd name="connsiteY1" fmla="*/ 4430954 h 4439468"/>
                <a:gd name="connsiteX2" fmla="*/ 4589750 w 7755519"/>
                <a:gd name="connsiteY2" fmla="*/ 4439468 h 4439468"/>
                <a:gd name="connsiteX3" fmla="*/ 7755519 w 7755519"/>
                <a:gd name="connsiteY3" fmla="*/ 5965 h 4439468"/>
                <a:gd name="connsiteX4" fmla="*/ 6065466 w 7755519"/>
                <a:gd name="connsiteY4" fmla="*/ 5965 h 4439468"/>
                <a:gd name="connsiteX5" fmla="*/ 4398859 w 7755519"/>
                <a:gd name="connsiteY5" fmla="*/ 3598093 h 4439468"/>
                <a:gd name="connsiteX6" fmla="*/ 3412675 w 7755519"/>
                <a:gd name="connsiteY6" fmla="*/ 3598093 h 4439468"/>
                <a:gd name="connsiteX7" fmla="*/ 1754107 w 7755519"/>
                <a:gd name="connsiteY7" fmla="*/ 5965 h 4439468"/>
                <a:gd name="connsiteX8" fmla="*/ 0 w 7755519"/>
                <a:gd name="connsiteY8" fmla="*/ 5965 h 4439468"/>
                <a:gd name="connsiteX0" fmla="*/ 0 w 7755519"/>
                <a:gd name="connsiteY0" fmla="*/ 5965 h 4439468"/>
                <a:gd name="connsiteX1" fmla="*/ 3008063 w 7755519"/>
                <a:gd name="connsiteY1" fmla="*/ 4430954 h 4439468"/>
                <a:gd name="connsiteX2" fmla="*/ 4589750 w 7755519"/>
                <a:gd name="connsiteY2" fmla="*/ 4439468 h 4439468"/>
                <a:gd name="connsiteX3" fmla="*/ 7755519 w 7755519"/>
                <a:gd name="connsiteY3" fmla="*/ 5965 h 4439468"/>
                <a:gd name="connsiteX4" fmla="*/ 6065466 w 7755519"/>
                <a:gd name="connsiteY4" fmla="*/ 5965 h 4439468"/>
                <a:gd name="connsiteX5" fmla="*/ 3412675 w 7755519"/>
                <a:gd name="connsiteY5" fmla="*/ 3598093 h 4439468"/>
                <a:gd name="connsiteX6" fmla="*/ 1754107 w 7755519"/>
                <a:gd name="connsiteY6" fmla="*/ 5965 h 4439468"/>
                <a:gd name="connsiteX7" fmla="*/ 0 w 7755519"/>
                <a:gd name="connsiteY7" fmla="*/ 5965 h 4439468"/>
                <a:gd name="connsiteX0" fmla="*/ 0 w 7755519"/>
                <a:gd name="connsiteY0" fmla="*/ 5965 h 4439468"/>
                <a:gd name="connsiteX1" fmla="*/ 3008063 w 7755519"/>
                <a:gd name="connsiteY1" fmla="*/ 4430954 h 4439468"/>
                <a:gd name="connsiteX2" fmla="*/ 4589750 w 7755519"/>
                <a:gd name="connsiteY2" fmla="*/ 4439468 h 4439468"/>
                <a:gd name="connsiteX3" fmla="*/ 7755519 w 7755519"/>
                <a:gd name="connsiteY3" fmla="*/ 5965 h 4439468"/>
                <a:gd name="connsiteX4" fmla="*/ 6065466 w 7755519"/>
                <a:gd name="connsiteY4" fmla="*/ 5965 h 4439468"/>
                <a:gd name="connsiteX5" fmla="*/ 3893919 w 7755519"/>
                <a:gd name="connsiteY5" fmla="*/ 3179482 h 4439468"/>
                <a:gd name="connsiteX6" fmla="*/ 1754107 w 7755519"/>
                <a:gd name="connsiteY6" fmla="*/ 5965 h 4439468"/>
                <a:gd name="connsiteX7" fmla="*/ 0 w 7755519"/>
                <a:gd name="connsiteY7" fmla="*/ 5965 h 4439468"/>
                <a:gd name="connsiteX0" fmla="*/ 0 w 7755519"/>
                <a:gd name="connsiteY0" fmla="*/ 5965 h 4439468"/>
                <a:gd name="connsiteX1" fmla="*/ 3008063 w 7755519"/>
                <a:gd name="connsiteY1" fmla="*/ 4430954 h 4439468"/>
                <a:gd name="connsiteX2" fmla="*/ 4589750 w 7755519"/>
                <a:gd name="connsiteY2" fmla="*/ 4439468 h 4439468"/>
                <a:gd name="connsiteX3" fmla="*/ 7755519 w 7755519"/>
                <a:gd name="connsiteY3" fmla="*/ 5965 h 4439468"/>
                <a:gd name="connsiteX4" fmla="*/ 6065466 w 7755519"/>
                <a:gd name="connsiteY4" fmla="*/ 5965 h 4439468"/>
                <a:gd name="connsiteX5" fmla="*/ 3877759 w 7755519"/>
                <a:gd name="connsiteY5" fmla="*/ 2416819 h 4439468"/>
                <a:gd name="connsiteX6" fmla="*/ 1754107 w 7755519"/>
                <a:gd name="connsiteY6" fmla="*/ 5965 h 4439468"/>
                <a:gd name="connsiteX7" fmla="*/ 0 w 7755519"/>
                <a:gd name="connsiteY7" fmla="*/ 5965 h 4439468"/>
                <a:gd name="connsiteX0" fmla="*/ 0 w 7755519"/>
                <a:gd name="connsiteY0" fmla="*/ 5965 h 4439468"/>
                <a:gd name="connsiteX1" fmla="*/ 4589750 w 7755519"/>
                <a:gd name="connsiteY1" fmla="*/ 4439468 h 4439468"/>
                <a:gd name="connsiteX2" fmla="*/ 7755519 w 7755519"/>
                <a:gd name="connsiteY2" fmla="*/ 5965 h 4439468"/>
                <a:gd name="connsiteX3" fmla="*/ 6065466 w 7755519"/>
                <a:gd name="connsiteY3" fmla="*/ 5965 h 4439468"/>
                <a:gd name="connsiteX4" fmla="*/ 3877759 w 7755519"/>
                <a:gd name="connsiteY4" fmla="*/ 2416819 h 4439468"/>
                <a:gd name="connsiteX5" fmla="*/ 1754107 w 7755519"/>
                <a:gd name="connsiteY5" fmla="*/ 5965 h 4439468"/>
                <a:gd name="connsiteX6" fmla="*/ 0 w 7755519"/>
                <a:gd name="connsiteY6" fmla="*/ 5965 h 4439468"/>
                <a:gd name="connsiteX0" fmla="*/ 0 w 7755519"/>
                <a:gd name="connsiteY0" fmla="*/ 5965 h 4476675"/>
                <a:gd name="connsiteX1" fmla="*/ 3877759 w 7755519"/>
                <a:gd name="connsiteY1" fmla="*/ 4476675 h 4476675"/>
                <a:gd name="connsiteX2" fmla="*/ 7755519 w 7755519"/>
                <a:gd name="connsiteY2" fmla="*/ 5965 h 4476675"/>
                <a:gd name="connsiteX3" fmla="*/ 6065466 w 7755519"/>
                <a:gd name="connsiteY3" fmla="*/ 5965 h 4476675"/>
                <a:gd name="connsiteX4" fmla="*/ 3877759 w 7755519"/>
                <a:gd name="connsiteY4" fmla="*/ 2416819 h 4476675"/>
                <a:gd name="connsiteX5" fmla="*/ 1754107 w 7755519"/>
                <a:gd name="connsiteY5" fmla="*/ 5965 h 4476675"/>
                <a:gd name="connsiteX6" fmla="*/ 0 w 7755519"/>
                <a:gd name="connsiteY6" fmla="*/ 5965 h 4476675"/>
                <a:gd name="connsiteX0" fmla="*/ 0 w 7755519"/>
                <a:gd name="connsiteY0" fmla="*/ 5965 h 4476675"/>
                <a:gd name="connsiteX1" fmla="*/ 3877759 w 7755519"/>
                <a:gd name="connsiteY1" fmla="*/ 4476675 h 4476675"/>
                <a:gd name="connsiteX2" fmla="*/ 7755519 w 7755519"/>
                <a:gd name="connsiteY2" fmla="*/ 5965 h 4476675"/>
                <a:gd name="connsiteX3" fmla="*/ 6065466 w 7755519"/>
                <a:gd name="connsiteY3" fmla="*/ 5965 h 4476675"/>
                <a:gd name="connsiteX4" fmla="*/ 3877759 w 7755519"/>
                <a:gd name="connsiteY4" fmla="*/ 2416819 h 4476675"/>
                <a:gd name="connsiteX5" fmla="*/ 2979901 w 7755519"/>
                <a:gd name="connsiteY5" fmla="*/ 819476 h 4476675"/>
                <a:gd name="connsiteX6" fmla="*/ 0 w 7755519"/>
                <a:gd name="connsiteY6" fmla="*/ 5965 h 4476675"/>
                <a:gd name="connsiteX0" fmla="*/ 0 w 5852309"/>
                <a:gd name="connsiteY0" fmla="*/ 819476 h 4476675"/>
                <a:gd name="connsiteX1" fmla="*/ 1974549 w 5852309"/>
                <a:gd name="connsiteY1" fmla="*/ 4476675 h 4476675"/>
                <a:gd name="connsiteX2" fmla="*/ 5852309 w 5852309"/>
                <a:gd name="connsiteY2" fmla="*/ 5965 h 4476675"/>
                <a:gd name="connsiteX3" fmla="*/ 4162256 w 5852309"/>
                <a:gd name="connsiteY3" fmla="*/ 5965 h 4476675"/>
                <a:gd name="connsiteX4" fmla="*/ 1974549 w 5852309"/>
                <a:gd name="connsiteY4" fmla="*/ 2416819 h 4476675"/>
                <a:gd name="connsiteX5" fmla="*/ 1076691 w 5852309"/>
                <a:gd name="connsiteY5" fmla="*/ 819476 h 4476675"/>
                <a:gd name="connsiteX6" fmla="*/ 0 w 5852309"/>
                <a:gd name="connsiteY6" fmla="*/ 819476 h 4476675"/>
                <a:gd name="connsiteX0" fmla="*/ 0 w 5852309"/>
                <a:gd name="connsiteY0" fmla="*/ 819476 h 4476675"/>
                <a:gd name="connsiteX1" fmla="*/ 1974549 w 5852309"/>
                <a:gd name="connsiteY1" fmla="*/ 4476675 h 4476675"/>
                <a:gd name="connsiteX2" fmla="*/ 5852309 w 5852309"/>
                <a:gd name="connsiteY2" fmla="*/ 5965 h 4476675"/>
                <a:gd name="connsiteX3" fmla="*/ 4162256 w 5852309"/>
                <a:gd name="connsiteY3" fmla="*/ 5965 h 4476675"/>
                <a:gd name="connsiteX4" fmla="*/ 1974549 w 5852309"/>
                <a:gd name="connsiteY4" fmla="*/ 2416819 h 4476675"/>
                <a:gd name="connsiteX5" fmla="*/ 1076692 w 5852309"/>
                <a:gd name="connsiteY5" fmla="*/ 819476 h 4476675"/>
                <a:gd name="connsiteX6" fmla="*/ 0 w 5852309"/>
                <a:gd name="connsiteY6" fmla="*/ 819476 h 4476675"/>
                <a:gd name="connsiteX0" fmla="*/ 0 w 5852309"/>
                <a:gd name="connsiteY0" fmla="*/ 819476 h 4476675"/>
                <a:gd name="connsiteX1" fmla="*/ 1974549 w 5852309"/>
                <a:gd name="connsiteY1" fmla="*/ 4476675 h 4476675"/>
                <a:gd name="connsiteX2" fmla="*/ 5852309 w 5852309"/>
                <a:gd name="connsiteY2" fmla="*/ 5965 h 4476675"/>
                <a:gd name="connsiteX3" fmla="*/ 2852885 w 5852309"/>
                <a:gd name="connsiteY3" fmla="*/ 819476 h 4476675"/>
                <a:gd name="connsiteX4" fmla="*/ 1974549 w 5852309"/>
                <a:gd name="connsiteY4" fmla="*/ 2416819 h 4476675"/>
                <a:gd name="connsiteX5" fmla="*/ 1076692 w 5852309"/>
                <a:gd name="connsiteY5" fmla="*/ 819476 h 4476675"/>
                <a:gd name="connsiteX6" fmla="*/ 0 w 5852309"/>
                <a:gd name="connsiteY6" fmla="*/ 819476 h 4476675"/>
                <a:gd name="connsiteX0" fmla="*/ 0 w 3924069"/>
                <a:gd name="connsiteY0" fmla="*/ 5964 h 3663163"/>
                <a:gd name="connsiteX1" fmla="*/ 1974549 w 3924069"/>
                <a:gd name="connsiteY1" fmla="*/ 3663163 h 3663163"/>
                <a:gd name="connsiteX2" fmla="*/ 3924069 w 3924069"/>
                <a:gd name="connsiteY2" fmla="*/ 5964 h 3663163"/>
                <a:gd name="connsiteX3" fmla="*/ 2852885 w 3924069"/>
                <a:gd name="connsiteY3" fmla="*/ 5964 h 3663163"/>
                <a:gd name="connsiteX4" fmla="*/ 1974549 w 3924069"/>
                <a:gd name="connsiteY4" fmla="*/ 1603307 h 3663163"/>
                <a:gd name="connsiteX5" fmla="*/ 1076692 w 3924069"/>
                <a:gd name="connsiteY5" fmla="*/ 5964 h 3663163"/>
                <a:gd name="connsiteX6" fmla="*/ 0 w 3924069"/>
                <a:gd name="connsiteY6" fmla="*/ 5964 h 3663163"/>
                <a:gd name="connsiteX0" fmla="*/ 0 w 3924069"/>
                <a:gd name="connsiteY0" fmla="*/ 5966 h 3663165"/>
                <a:gd name="connsiteX1" fmla="*/ 1974549 w 3924069"/>
                <a:gd name="connsiteY1" fmla="*/ 3663165 h 3663165"/>
                <a:gd name="connsiteX2" fmla="*/ 3924069 w 3924069"/>
                <a:gd name="connsiteY2" fmla="*/ 5966 h 3663165"/>
                <a:gd name="connsiteX3" fmla="*/ 2852885 w 3924069"/>
                <a:gd name="connsiteY3" fmla="*/ 5966 h 3663165"/>
                <a:gd name="connsiteX4" fmla="*/ 1974549 w 3924069"/>
                <a:gd name="connsiteY4" fmla="*/ 1603309 h 3663165"/>
                <a:gd name="connsiteX5" fmla="*/ 1076692 w 3924069"/>
                <a:gd name="connsiteY5" fmla="*/ 5966 h 3663165"/>
                <a:gd name="connsiteX6" fmla="*/ 0 w 3924069"/>
                <a:gd name="connsiteY6" fmla="*/ 5966 h 3663165"/>
                <a:gd name="connsiteX0" fmla="*/ 0 w 3924069"/>
                <a:gd name="connsiteY0" fmla="*/ 5964 h 3663163"/>
                <a:gd name="connsiteX1" fmla="*/ 1974549 w 3924069"/>
                <a:gd name="connsiteY1" fmla="*/ 3663163 h 3663163"/>
                <a:gd name="connsiteX2" fmla="*/ 3924069 w 3924069"/>
                <a:gd name="connsiteY2" fmla="*/ 5964 h 3663163"/>
                <a:gd name="connsiteX3" fmla="*/ 2852885 w 3924069"/>
                <a:gd name="connsiteY3" fmla="*/ 5964 h 3663163"/>
                <a:gd name="connsiteX4" fmla="*/ 1974549 w 3924069"/>
                <a:gd name="connsiteY4" fmla="*/ 1603307 h 3663163"/>
                <a:gd name="connsiteX5" fmla="*/ 1076692 w 3924069"/>
                <a:gd name="connsiteY5" fmla="*/ 5964 h 3663163"/>
                <a:gd name="connsiteX6" fmla="*/ 0 w 3924069"/>
                <a:gd name="connsiteY6" fmla="*/ 5964 h 3663163"/>
                <a:gd name="connsiteX0" fmla="*/ 0 w 3924069"/>
                <a:gd name="connsiteY0" fmla="*/ 0 h 3657199"/>
                <a:gd name="connsiteX1" fmla="*/ 1974549 w 3924069"/>
                <a:gd name="connsiteY1" fmla="*/ 3657199 h 3657199"/>
                <a:gd name="connsiteX2" fmla="*/ 3924069 w 3924069"/>
                <a:gd name="connsiteY2" fmla="*/ 19381 h 3657199"/>
                <a:gd name="connsiteX3" fmla="*/ 2852885 w 3924069"/>
                <a:gd name="connsiteY3" fmla="*/ 0 h 3657199"/>
                <a:gd name="connsiteX4" fmla="*/ 1974549 w 3924069"/>
                <a:gd name="connsiteY4" fmla="*/ 1597343 h 3657199"/>
                <a:gd name="connsiteX5" fmla="*/ 1076692 w 3924069"/>
                <a:gd name="connsiteY5" fmla="*/ 0 h 3657199"/>
                <a:gd name="connsiteX6" fmla="*/ 0 w 3924069"/>
                <a:gd name="connsiteY6" fmla="*/ 0 h 3657199"/>
                <a:gd name="connsiteX0" fmla="*/ 0 w 3924069"/>
                <a:gd name="connsiteY0" fmla="*/ 0 h 3657199"/>
                <a:gd name="connsiteX1" fmla="*/ 1974549 w 3924069"/>
                <a:gd name="connsiteY1" fmla="*/ 3657199 h 3657199"/>
                <a:gd name="connsiteX2" fmla="*/ 3924069 w 3924069"/>
                <a:gd name="connsiteY2" fmla="*/ 19381 h 3657199"/>
                <a:gd name="connsiteX3" fmla="*/ 2842484 w 3924069"/>
                <a:gd name="connsiteY3" fmla="*/ 19380 h 3657199"/>
                <a:gd name="connsiteX4" fmla="*/ 1974549 w 3924069"/>
                <a:gd name="connsiteY4" fmla="*/ 1597343 h 3657199"/>
                <a:gd name="connsiteX5" fmla="*/ 1076692 w 3924069"/>
                <a:gd name="connsiteY5" fmla="*/ 0 h 3657199"/>
                <a:gd name="connsiteX6" fmla="*/ 0 w 3924069"/>
                <a:gd name="connsiteY6" fmla="*/ 0 h 36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4069" h="3657199">
                  <a:moveTo>
                    <a:pt x="0" y="0"/>
                  </a:moveTo>
                  <a:lnTo>
                    <a:pt x="1974549" y="3657199"/>
                  </a:lnTo>
                  <a:lnTo>
                    <a:pt x="3924069" y="19381"/>
                  </a:lnTo>
                  <a:cubicBezTo>
                    <a:pt x="3618691" y="13416"/>
                    <a:pt x="3664697" y="23081"/>
                    <a:pt x="2842484" y="19380"/>
                  </a:cubicBezTo>
                  <a:lnTo>
                    <a:pt x="1974549" y="1597343"/>
                  </a:lnTo>
                  <a:lnTo>
                    <a:pt x="1076692" y="0"/>
                  </a:lnTo>
                  <a:lnTo>
                    <a:pt x="0" y="0"/>
                  </a:lnTo>
                  <a:close/>
                </a:path>
              </a:pathLst>
            </a:custGeom>
            <a:solidFill>
              <a:srgbClr val="F8BF00">
                <a:lumMod val="20000"/>
                <a:lumOff val="80000"/>
              </a:srgbClr>
            </a:solidFill>
            <a:ln w="28575" cap="flat" cmpd="sng" algn="ctr">
              <a:solidFill>
                <a:sysClr val="windowText" lastClr="000000"/>
              </a:solidFill>
              <a:prstDash val="solid"/>
            </a:ln>
            <a:effectLst/>
          </p:spPr>
          <p:txBody>
            <a:bodyPr rtlCol="0" anchor="ctr"/>
            <a:lstStyle/>
            <a:p>
              <a:pPr algn="ctr" defTabSz="685800">
                <a:defRPr/>
              </a:pPr>
              <a:endParaRPr lang="en-US" sz="1350" kern="0" dirty="0">
                <a:solidFill>
                  <a:prstClr val="white"/>
                </a:solidFill>
                <a:latin typeface="Arial"/>
              </a:endParaRPr>
            </a:p>
          </p:txBody>
        </p:sp>
        <p:cxnSp>
          <p:nvCxnSpPr>
            <p:cNvPr id="13" name="Straight Connector 12">
              <a:extLst>
                <a:ext uri="{FF2B5EF4-FFF2-40B4-BE49-F238E27FC236}">
                  <a16:creationId xmlns:a16="http://schemas.microsoft.com/office/drawing/2014/main" id="{F80D07E4-A356-4B9C-8966-283DF5354092}"/>
                </a:ext>
              </a:extLst>
            </p:cNvPr>
            <p:cNvCxnSpPr/>
            <p:nvPr/>
          </p:nvCxnSpPr>
          <p:spPr>
            <a:xfrm>
              <a:off x="2517747" y="2234317"/>
              <a:ext cx="979516" cy="0"/>
            </a:xfrm>
            <a:prstGeom prst="line">
              <a:avLst/>
            </a:prstGeom>
            <a:noFill/>
            <a:ln w="28575" cap="flat" cmpd="sng" algn="ctr">
              <a:solidFill>
                <a:sysClr val="windowText" lastClr="000000"/>
              </a:solidFill>
              <a:prstDash val="solid"/>
            </a:ln>
            <a:effectLst/>
          </p:spPr>
        </p:cxnSp>
        <p:cxnSp>
          <p:nvCxnSpPr>
            <p:cNvPr id="14" name="Straight Connector 13">
              <a:extLst>
                <a:ext uri="{FF2B5EF4-FFF2-40B4-BE49-F238E27FC236}">
                  <a16:creationId xmlns:a16="http://schemas.microsoft.com/office/drawing/2014/main" id="{4C4F9316-4969-49CF-AB10-F90B0DB27190}"/>
                </a:ext>
              </a:extLst>
            </p:cNvPr>
            <p:cNvCxnSpPr/>
            <p:nvPr/>
          </p:nvCxnSpPr>
          <p:spPr>
            <a:xfrm>
              <a:off x="2996138" y="3070503"/>
              <a:ext cx="979516" cy="0"/>
            </a:xfrm>
            <a:prstGeom prst="line">
              <a:avLst/>
            </a:prstGeom>
            <a:noFill/>
            <a:ln w="28575" cap="flat" cmpd="sng" algn="ctr">
              <a:solidFill>
                <a:sysClr val="windowText" lastClr="000000"/>
              </a:solidFill>
              <a:prstDash val="solid"/>
            </a:ln>
            <a:effectLst/>
          </p:spPr>
        </p:cxnSp>
        <p:cxnSp>
          <p:nvCxnSpPr>
            <p:cNvPr id="15" name="Straight Connector 14">
              <a:extLst>
                <a:ext uri="{FF2B5EF4-FFF2-40B4-BE49-F238E27FC236}">
                  <a16:creationId xmlns:a16="http://schemas.microsoft.com/office/drawing/2014/main" id="{7238A9C2-5E1F-4865-B1E0-02520C391E79}"/>
                </a:ext>
              </a:extLst>
            </p:cNvPr>
            <p:cNvCxnSpPr/>
            <p:nvPr/>
          </p:nvCxnSpPr>
          <p:spPr>
            <a:xfrm>
              <a:off x="5659723" y="2235648"/>
              <a:ext cx="979516" cy="0"/>
            </a:xfrm>
            <a:prstGeom prst="line">
              <a:avLst/>
            </a:prstGeom>
            <a:noFill/>
            <a:ln w="28575" cap="flat" cmpd="sng" algn="ctr">
              <a:solidFill>
                <a:sysClr val="windowText" lastClr="000000"/>
              </a:solidFill>
              <a:prstDash val="solid"/>
            </a:ln>
            <a:effectLst/>
          </p:spPr>
        </p:cxnSp>
        <p:cxnSp>
          <p:nvCxnSpPr>
            <p:cNvPr id="16" name="Straight Connector 15">
              <a:extLst>
                <a:ext uri="{FF2B5EF4-FFF2-40B4-BE49-F238E27FC236}">
                  <a16:creationId xmlns:a16="http://schemas.microsoft.com/office/drawing/2014/main" id="{8F83B4B4-64B7-4D4B-94B3-1A471ED0EAE7}"/>
                </a:ext>
              </a:extLst>
            </p:cNvPr>
            <p:cNvCxnSpPr/>
            <p:nvPr/>
          </p:nvCxnSpPr>
          <p:spPr>
            <a:xfrm>
              <a:off x="5183994" y="3071834"/>
              <a:ext cx="979516" cy="0"/>
            </a:xfrm>
            <a:prstGeom prst="line">
              <a:avLst/>
            </a:prstGeom>
            <a:noFill/>
            <a:ln w="28575" cap="flat" cmpd="sng" algn="ctr">
              <a:solidFill>
                <a:sysClr val="windowText" lastClr="000000"/>
              </a:solidFill>
              <a:prstDash val="solid"/>
            </a:ln>
            <a:effectLst/>
          </p:spPr>
        </p:cxnSp>
        <p:cxnSp>
          <p:nvCxnSpPr>
            <p:cNvPr id="17" name="Straight Connector 16">
              <a:extLst>
                <a:ext uri="{FF2B5EF4-FFF2-40B4-BE49-F238E27FC236}">
                  <a16:creationId xmlns:a16="http://schemas.microsoft.com/office/drawing/2014/main" id="{7E4F29B0-716D-456C-A2CD-F27103FF2C87}"/>
                </a:ext>
              </a:extLst>
            </p:cNvPr>
            <p:cNvCxnSpPr/>
            <p:nvPr/>
          </p:nvCxnSpPr>
          <p:spPr>
            <a:xfrm>
              <a:off x="4181651" y="3222935"/>
              <a:ext cx="840757" cy="0"/>
            </a:xfrm>
            <a:prstGeom prst="line">
              <a:avLst/>
            </a:prstGeom>
            <a:noFill/>
            <a:ln w="28575" cap="flat" cmpd="sng" algn="ctr">
              <a:solidFill>
                <a:sysClr val="windowText" lastClr="000000"/>
              </a:solidFill>
              <a:prstDash val="solid"/>
            </a:ln>
            <a:effectLst/>
          </p:spPr>
        </p:cxnSp>
        <p:cxnSp>
          <p:nvCxnSpPr>
            <p:cNvPr id="18" name="Straight Connector 17">
              <a:extLst>
                <a:ext uri="{FF2B5EF4-FFF2-40B4-BE49-F238E27FC236}">
                  <a16:creationId xmlns:a16="http://schemas.microsoft.com/office/drawing/2014/main" id="{DEEEE15A-5325-4151-BD86-D2796C99BC8E}"/>
                </a:ext>
              </a:extLst>
            </p:cNvPr>
            <p:cNvCxnSpPr/>
            <p:nvPr/>
          </p:nvCxnSpPr>
          <p:spPr>
            <a:xfrm>
              <a:off x="3855190" y="2596107"/>
              <a:ext cx="642432" cy="0"/>
            </a:xfrm>
            <a:prstGeom prst="line">
              <a:avLst/>
            </a:prstGeom>
            <a:noFill/>
            <a:ln w="28575" cap="flat" cmpd="sng" algn="ctr">
              <a:solidFill>
                <a:sysClr val="windowText" lastClr="000000"/>
              </a:solidFill>
              <a:prstDash val="solid"/>
            </a:ln>
            <a:effectLst/>
          </p:spPr>
        </p:cxnSp>
        <p:cxnSp>
          <p:nvCxnSpPr>
            <p:cNvPr id="19" name="Straight Connector 18">
              <a:extLst>
                <a:ext uri="{FF2B5EF4-FFF2-40B4-BE49-F238E27FC236}">
                  <a16:creationId xmlns:a16="http://schemas.microsoft.com/office/drawing/2014/main" id="{142C2751-9F7A-430C-BA4A-D7E79F1AEFE6}"/>
                </a:ext>
              </a:extLst>
            </p:cNvPr>
            <p:cNvCxnSpPr/>
            <p:nvPr/>
          </p:nvCxnSpPr>
          <p:spPr>
            <a:xfrm>
              <a:off x="4747033" y="2597438"/>
              <a:ext cx="642432" cy="0"/>
            </a:xfrm>
            <a:prstGeom prst="line">
              <a:avLst/>
            </a:prstGeom>
            <a:noFill/>
            <a:ln w="28575" cap="flat" cmpd="sng" algn="ctr">
              <a:solidFill>
                <a:sysClr val="windowText" lastClr="000000"/>
              </a:solidFill>
              <a:prstDash val="solid"/>
            </a:ln>
            <a:effectLst/>
          </p:spPr>
        </p:cxnSp>
        <p:cxnSp>
          <p:nvCxnSpPr>
            <p:cNvPr id="20" name="Straight Connector 19">
              <a:extLst>
                <a:ext uri="{FF2B5EF4-FFF2-40B4-BE49-F238E27FC236}">
                  <a16:creationId xmlns:a16="http://schemas.microsoft.com/office/drawing/2014/main" id="{F5E36339-1A1F-4F20-A678-C2A3D1FD0037}"/>
                </a:ext>
              </a:extLst>
            </p:cNvPr>
            <p:cNvCxnSpPr/>
            <p:nvPr/>
          </p:nvCxnSpPr>
          <p:spPr>
            <a:xfrm>
              <a:off x="6453643" y="2592125"/>
              <a:ext cx="754849" cy="316739"/>
            </a:xfrm>
            <a:prstGeom prst="line">
              <a:avLst/>
            </a:prstGeom>
            <a:noFill/>
            <a:ln w="28575" cap="flat" cmpd="sng" algn="ctr">
              <a:solidFill>
                <a:sysClr val="windowText" lastClr="000000"/>
              </a:solidFill>
              <a:prstDash val="solid"/>
            </a:ln>
            <a:effectLst/>
          </p:spPr>
        </p:cxnSp>
        <p:cxnSp>
          <p:nvCxnSpPr>
            <p:cNvPr id="21" name="Straight Connector 20">
              <a:extLst>
                <a:ext uri="{FF2B5EF4-FFF2-40B4-BE49-F238E27FC236}">
                  <a16:creationId xmlns:a16="http://schemas.microsoft.com/office/drawing/2014/main" id="{37593244-A915-415B-9E84-59C4F6751E00}"/>
                </a:ext>
              </a:extLst>
            </p:cNvPr>
            <p:cNvCxnSpPr/>
            <p:nvPr/>
          </p:nvCxnSpPr>
          <p:spPr>
            <a:xfrm>
              <a:off x="5833441" y="3657600"/>
              <a:ext cx="759880" cy="350838"/>
            </a:xfrm>
            <a:prstGeom prst="line">
              <a:avLst/>
            </a:prstGeom>
            <a:noFill/>
            <a:ln w="28575" cap="flat" cmpd="sng" algn="ctr">
              <a:solidFill>
                <a:sysClr val="windowText" lastClr="000000"/>
              </a:solidFill>
              <a:prstDash val="solid"/>
            </a:ln>
            <a:effectLst/>
          </p:spPr>
        </p:cxnSp>
        <p:cxnSp>
          <p:nvCxnSpPr>
            <p:cNvPr id="22" name="Straight Connector 21">
              <a:extLst>
                <a:ext uri="{FF2B5EF4-FFF2-40B4-BE49-F238E27FC236}">
                  <a16:creationId xmlns:a16="http://schemas.microsoft.com/office/drawing/2014/main" id="{125E4D83-3043-4497-884A-27C17A52CADD}"/>
                </a:ext>
              </a:extLst>
            </p:cNvPr>
            <p:cNvCxnSpPr/>
            <p:nvPr/>
          </p:nvCxnSpPr>
          <p:spPr>
            <a:xfrm flipV="1">
              <a:off x="2479316" y="3427012"/>
              <a:ext cx="722244" cy="326000"/>
            </a:xfrm>
            <a:prstGeom prst="line">
              <a:avLst/>
            </a:prstGeom>
            <a:noFill/>
            <a:ln w="28575" cap="flat" cmpd="sng" algn="ctr">
              <a:solidFill>
                <a:sysClr val="windowText" lastClr="000000"/>
              </a:solidFill>
              <a:prstDash val="solid"/>
            </a:ln>
            <a:effectLst/>
          </p:spPr>
        </p:cxnSp>
        <p:cxnSp>
          <p:nvCxnSpPr>
            <p:cNvPr id="23" name="Straight Connector 22">
              <a:extLst>
                <a:ext uri="{FF2B5EF4-FFF2-40B4-BE49-F238E27FC236}">
                  <a16:creationId xmlns:a16="http://schemas.microsoft.com/office/drawing/2014/main" id="{B4A218FC-FE20-43F3-B014-677C1C6A8D20}"/>
                </a:ext>
              </a:extLst>
            </p:cNvPr>
            <p:cNvCxnSpPr/>
            <p:nvPr/>
          </p:nvCxnSpPr>
          <p:spPr>
            <a:xfrm flipV="1">
              <a:off x="3312878" y="4949298"/>
              <a:ext cx="681424" cy="314465"/>
            </a:xfrm>
            <a:prstGeom prst="line">
              <a:avLst/>
            </a:prstGeom>
            <a:noFill/>
            <a:ln w="28575" cap="flat" cmpd="sng" algn="ctr">
              <a:solidFill>
                <a:sysClr val="windowText" lastClr="000000"/>
              </a:solidFill>
              <a:prstDash val="solid"/>
            </a:ln>
            <a:effectLst/>
          </p:spPr>
        </p:cxnSp>
        <p:cxnSp>
          <p:nvCxnSpPr>
            <p:cNvPr id="24" name="Straight Connector 23">
              <a:extLst>
                <a:ext uri="{FF2B5EF4-FFF2-40B4-BE49-F238E27FC236}">
                  <a16:creationId xmlns:a16="http://schemas.microsoft.com/office/drawing/2014/main" id="{CBA530B3-4D84-45B2-A605-AD946C45E594}"/>
                </a:ext>
              </a:extLst>
            </p:cNvPr>
            <p:cNvCxnSpPr/>
            <p:nvPr/>
          </p:nvCxnSpPr>
          <p:spPr>
            <a:xfrm>
              <a:off x="5125775" y="4913907"/>
              <a:ext cx="729931" cy="373710"/>
            </a:xfrm>
            <a:prstGeom prst="line">
              <a:avLst/>
            </a:prstGeom>
            <a:noFill/>
            <a:ln w="28575" cap="flat" cmpd="sng" algn="ctr">
              <a:solidFill>
                <a:sysClr val="windowText" lastClr="000000"/>
              </a:solidFill>
              <a:prstDash val="solid"/>
            </a:ln>
            <a:effectLst/>
          </p:spPr>
        </p:cxnSp>
        <p:cxnSp>
          <p:nvCxnSpPr>
            <p:cNvPr id="25" name="Straight Connector 24">
              <a:extLst>
                <a:ext uri="{FF2B5EF4-FFF2-40B4-BE49-F238E27FC236}">
                  <a16:creationId xmlns:a16="http://schemas.microsoft.com/office/drawing/2014/main" id="{DC9D7D2C-8543-4CA6-BBB9-EECF2E2B2D16}"/>
                </a:ext>
              </a:extLst>
            </p:cNvPr>
            <p:cNvCxnSpPr/>
            <p:nvPr/>
          </p:nvCxnSpPr>
          <p:spPr>
            <a:xfrm>
              <a:off x="3497263" y="4035267"/>
              <a:ext cx="2113542" cy="0"/>
            </a:xfrm>
            <a:prstGeom prst="line">
              <a:avLst/>
            </a:prstGeom>
            <a:noFill/>
            <a:ln w="28575" cap="flat" cmpd="sng" algn="ctr">
              <a:solidFill>
                <a:sysClr val="windowText" lastClr="000000"/>
              </a:solidFill>
              <a:prstDash val="solid"/>
            </a:ln>
            <a:effectLst/>
          </p:spPr>
        </p:cxnSp>
        <p:sp>
          <p:nvSpPr>
            <p:cNvPr id="26" name="TextBox 25">
              <a:extLst>
                <a:ext uri="{FF2B5EF4-FFF2-40B4-BE49-F238E27FC236}">
                  <a16:creationId xmlns:a16="http://schemas.microsoft.com/office/drawing/2014/main" id="{286042D9-2E26-4B01-B077-200136217C86}"/>
                </a:ext>
              </a:extLst>
            </p:cNvPr>
            <p:cNvSpPr txBox="1"/>
            <p:nvPr/>
          </p:nvSpPr>
          <p:spPr>
            <a:xfrm rot="3498082">
              <a:off x="1476127" y="1833929"/>
              <a:ext cx="898497" cy="449354"/>
            </a:xfrm>
            <a:prstGeom prst="rect">
              <a:avLst/>
            </a:prstGeom>
            <a:noFill/>
          </p:spPr>
          <p:txBody>
            <a:bodyPr wrap="square" lIns="6858" tIns="6858" rIns="6858" bIns="6858" rtlCol="0" anchor="ctr" anchorCtr="1">
              <a:noAutofit/>
            </a:bodyPr>
            <a:lstStyle/>
            <a:p>
              <a:pPr algn="ctr" defTabSz="685800">
                <a:defRPr/>
              </a:pPr>
              <a:r>
                <a:rPr lang="en-US" sz="1050" b="1" kern="0" dirty="0">
                  <a:solidFill>
                    <a:prstClr val="black"/>
                  </a:solidFill>
                  <a:latin typeface="Arial" pitchFamily="34" charset="0"/>
                  <a:cs typeface="Arial" pitchFamily="34" charset="0"/>
                </a:rPr>
                <a:t>Concept Analysis</a:t>
              </a:r>
            </a:p>
          </p:txBody>
        </p:sp>
        <p:sp>
          <p:nvSpPr>
            <p:cNvPr id="27" name="TextBox 26">
              <a:extLst>
                <a:ext uri="{FF2B5EF4-FFF2-40B4-BE49-F238E27FC236}">
                  <a16:creationId xmlns:a16="http://schemas.microsoft.com/office/drawing/2014/main" id="{1BD4029A-A480-4AA1-9378-59CB022BFDAA}"/>
                </a:ext>
              </a:extLst>
            </p:cNvPr>
            <p:cNvSpPr txBox="1"/>
            <p:nvPr/>
          </p:nvSpPr>
          <p:spPr>
            <a:xfrm rot="3498082">
              <a:off x="2031906" y="2870415"/>
              <a:ext cx="1016442" cy="376294"/>
            </a:xfrm>
            <a:prstGeom prst="rect">
              <a:avLst/>
            </a:prstGeom>
            <a:noFill/>
          </p:spPr>
          <p:txBody>
            <a:bodyPr wrap="square" lIns="6858" tIns="6858" rIns="6858" bIns="6858" rtlCol="0" anchor="ctr" anchorCtr="1">
              <a:noAutofit/>
            </a:bodyPr>
            <a:lstStyle/>
            <a:p>
              <a:pPr algn="ctr" defTabSz="685800">
                <a:defRPr/>
              </a:pPr>
              <a:r>
                <a:rPr lang="en-US" sz="1050" b="1" kern="0" dirty="0">
                  <a:solidFill>
                    <a:prstClr val="black"/>
                  </a:solidFill>
                  <a:latin typeface="Arial" pitchFamily="34" charset="0"/>
                  <a:cs typeface="Arial" pitchFamily="34" charset="0"/>
                </a:rPr>
                <a:t>Wargaming</a:t>
              </a:r>
            </a:p>
          </p:txBody>
        </p:sp>
        <p:sp>
          <p:nvSpPr>
            <p:cNvPr id="28" name="TextBox 27">
              <a:extLst>
                <a:ext uri="{FF2B5EF4-FFF2-40B4-BE49-F238E27FC236}">
                  <a16:creationId xmlns:a16="http://schemas.microsoft.com/office/drawing/2014/main" id="{143DF757-15AA-4638-8EE7-38BF4E487FF0}"/>
                </a:ext>
              </a:extLst>
            </p:cNvPr>
            <p:cNvSpPr txBox="1"/>
            <p:nvPr/>
          </p:nvSpPr>
          <p:spPr>
            <a:xfrm rot="3498082">
              <a:off x="2613163" y="4007457"/>
              <a:ext cx="1145761" cy="409424"/>
            </a:xfrm>
            <a:prstGeom prst="rect">
              <a:avLst/>
            </a:prstGeom>
            <a:noFill/>
          </p:spPr>
          <p:txBody>
            <a:bodyPr wrap="square" lIns="6858" tIns="6858" rIns="6858" bIns="6858" rtlCol="0" anchor="ctr" anchorCtr="1">
              <a:noAutofit/>
            </a:bodyPr>
            <a:lstStyle/>
            <a:p>
              <a:pPr algn="ctr" defTabSz="685800">
                <a:defRPr/>
              </a:pPr>
              <a:r>
                <a:rPr lang="en-US" sz="1050" b="1" kern="0" dirty="0">
                  <a:solidFill>
                    <a:prstClr val="black"/>
                  </a:solidFill>
                  <a:latin typeface="Arial" pitchFamily="34" charset="0"/>
                  <a:cs typeface="Arial" pitchFamily="34" charset="0"/>
                </a:rPr>
                <a:t>Element</a:t>
              </a:r>
            </a:p>
            <a:p>
              <a:pPr algn="ctr" defTabSz="685800">
                <a:defRPr/>
              </a:pPr>
              <a:r>
                <a:rPr lang="en-US" sz="1050" b="1" kern="0" dirty="0">
                  <a:solidFill>
                    <a:prstClr val="black"/>
                  </a:solidFill>
                  <a:latin typeface="Arial" pitchFamily="34" charset="0"/>
                  <a:cs typeface="Arial" pitchFamily="34" charset="0"/>
                </a:rPr>
                <a:t>Engineering</a:t>
              </a:r>
            </a:p>
          </p:txBody>
        </p:sp>
        <p:sp>
          <p:nvSpPr>
            <p:cNvPr id="29" name="TextBox 28">
              <a:extLst>
                <a:ext uri="{FF2B5EF4-FFF2-40B4-BE49-F238E27FC236}">
                  <a16:creationId xmlns:a16="http://schemas.microsoft.com/office/drawing/2014/main" id="{7A831B06-878A-47B8-A528-93D16C4B3FC2}"/>
                </a:ext>
              </a:extLst>
            </p:cNvPr>
            <p:cNvSpPr txBox="1"/>
            <p:nvPr/>
          </p:nvSpPr>
          <p:spPr>
            <a:xfrm>
              <a:off x="4029821" y="5166851"/>
              <a:ext cx="1056198" cy="449354"/>
            </a:xfrm>
            <a:prstGeom prst="rect">
              <a:avLst/>
            </a:prstGeom>
            <a:noFill/>
          </p:spPr>
          <p:txBody>
            <a:bodyPr wrap="square" lIns="6858" tIns="6858" rIns="6858" bIns="6858" rtlCol="0" anchor="ctr" anchorCtr="1">
              <a:noAutofit/>
            </a:bodyPr>
            <a:lstStyle/>
            <a:p>
              <a:pPr algn="ctr" defTabSz="685800">
                <a:defRPr/>
              </a:pPr>
              <a:r>
                <a:rPr lang="en-US" sz="1050" b="1" kern="0" dirty="0">
                  <a:solidFill>
                    <a:prstClr val="black"/>
                  </a:solidFill>
                  <a:latin typeface="Arial" pitchFamily="34" charset="0"/>
                  <a:cs typeface="Arial" pitchFamily="34" charset="0"/>
                </a:rPr>
                <a:t>Element Integration</a:t>
              </a:r>
            </a:p>
          </p:txBody>
        </p:sp>
        <p:sp>
          <p:nvSpPr>
            <p:cNvPr id="30" name="TextBox 29">
              <a:extLst>
                <a:ext uri="{FF2B5EF4-FFF2-40B4-BE49-F238E27FC236}">
                  <a16:creationId xmlns:a16="http://schemas.microsoft.com/office/drawing/2014/main" id="{D2E6F6EE-E821-44AF-B953-A9D5BC8537C8}"/>
                </a:ext>
              </a:extLst>
            </p:cNvPr>
            <p:cNvSpPr txBox="1"/>
            <p:nvPr/>
          </p:nvSpPr>
          <p:spPr>
            <a:xfrm rot="17922182">
              <a:off x="6704026" y="1900714"/>
              <a:ext cx="898497" cy="449354"/>
            </a:xfrm>
            <a:prstGeom prst="rect">
              <a:avLst/>
            </a:prstGeom>
            <a:noFill/>
          </p:spPr>
          <p:txBody>
            <a:bodyPr wrap="square" lIns="6858" tIns="6858" rIns="6858" bIns="6858" rtlCol="0" anchor="ctr" anchorCtr="1">
              <a:noAutofit/>
            </a:bodyPr>
            <a:lstStyle/>
            <a:p>
              <a:pPr algn="ctr" defTabSz="685800">
                <a:defRPr/>
              </a:pPr>
              <a:r>
                <a:rPr lang="en-US" sz="1050" b="1" kern="0" dirty="0">
                  <a:solidFill>
                    <a:prstClr val="black"/>
                  </a:solidFill>
                  <a:latin typeface="Arial" pitchFamily="34" charset="0"/>
                  <a:cs typeface="Arial" pitchFamily="34" charset="0"/>
                </a:rPr>
                <a:t>Exercises and Training</a:t>
              </a:r>
            </a:p>
          </p:txBody>
        </p:sp>
        <p:sp>
          <p:nvSpPr>
            <p:cNvPr id="31" name="TextBox 30">
              <a:extLst>
                <a:ext uri="{FF2B5EF4-FFF2-40B4-BE49-F238E27FC236}">
                  <a16:creationId xmlns:a16="http://schemas.microsoft.com/office/drawing/2014/main" id="{D22EA193-4000-4E53-A442-8B1FD24DD904}"/>
                </a:ext>
              </a:extLst>
            </p:cNvPr>
            <p:cNvSpPr txBox="1"/>
            <p:nvPr/>
          </p:nvSpPr>
          <p:spPr>
            <a:xfrm rot="18011525">
              <a:off x="5938735" y="3117323"/>
              <a:ext cx="1146990" cy="376294"/>
            </a:xfrm>
            <a:prstGeom prst="rect">
              <a:avLst/>
            </a:prstGeom>
            <a:noFill/>
          </p:spPr>
          <p:txBody>
            <a:bodyPr wrap="square" lIns="6858" tIns="6858" rIns="6858" bIns="6858" rtlCol="0" anchor="ctr" anchorCtr="1">
              <a:noAutofit/>
            </a:bodyPr>
            <a:lstStyle/>
            <a:p>
              <a:pPr algn="ctr" defTabSz="685800">
                <a:defRPr/>
              </a:pPr>
              <a:r>
                <a:rPr lang="en-US" sz="1050" b="1" kern="0" dirty="0">
                  <a:solidFill>
                    <a:prstClr val="black"/>
                  </a:solidFill>
                  <a:latin typeface="Arial" pitchFamily="34" charset="0"/>
                  <a:cs typeface="Arial" pitchFamily="34" charset="0"/>
                </a:rPr>
                <a:t>Performance</a:t>
              </a:r>
            </a:p>
            <a:p>
              <a:pPr algn="ctr" defTabSz="685800">
                <a:defRPr/>
              </a:pPr>
              <a:r>
                <a:rPr lang="en-US" sz="1050" b="1" kern="0" dirty="0">
                  <a:solidFill>
                    <a:prstClr val="black"/>
                  </a:solidFill>
                  <a:latin typeface="Arial" pitchFamily="34" charset="0"/>
                  <a:cs typeface="Arial" pitchFamily="34" charset="0"/>
                </a:rPr>
                <a:t>Assessment</a:t>
              </a:r>
            </a:p>
          </p:txBody>
        </p:sp>
        <p:sp>
          <p:nvSpPr>
            <p:cNvPr id="32" name="TextBox 31">
              <a:extLst>
                <a:ext uri="{FF2B5EF4-FFF2-40B4-BE49-F238E27FC236}">
                  <a16:creationId xmlns:a16="http://schemas.microsoft.com/office/drawing/2014/main" id="{E9B26A67-309A-4004-91D8-934CE9CD4A84}"/>
                </a:ext>
              </a:extLst>
            </p:cNvPr>
            <p:cNvSpPr txBox="1"/>
            <p:nvPr/>
          </p:nvSpPr>
          <p:spPr>
            <a:xfrm rot="18011525">
              <a:off x="5294248" y="4265074"/>
              <a:ext cx="1145761" cy="409424"/>
            </a:xfrm>
            <a:prstGeom prst="rect">
              <a:avLst/>
            </a:prstGeom>
            <a:noFill/>
          </p:spPr>
          <p:txBody>
            <a:bodyPr wrap="square" lIns="6858" tIns="6858" rIns="6858" bIns="6858" rtlCol="0" anchor="ctr" anchorCtr="1">
              <a:noAutofit/>
            </a:bodyPr>
            <a:lstStyle/>
            <a:p>
              <a:pPr algn="ctr" defTabSz="685800">
                <a:defRPr/>
              </a:pPr>
              <a:r>
                <a:rPr lang="en-US" sz="1050" b="1" kern="0" dirty="0">
                  <a:solidFill>
                    <a:prstClr val="black"/>
                  </a:solidFill>
                  <a:latin typeface="Arial" pitchFamily="34" charset="0"/>
                  <a:cs typeface="Arial" pitchFamily="34" charset="0"/>
                </a:rPr>
                <a:t>Ground Test</a:t>
              </a:r>
            </a:p>
          </p:txBody>
        </p:sp>
        <p:sp>
          <p:nvSpPr>
            <p:cNvPr id="33" name="TextBox 32">
              <a:extLst>
                <a:ext uri="{FF2B5EF4-FFF2-40B4-BE49-F238E27FC236}">
                  <a16:creationId xmlns:a16="http://schemas.microsoft.com/office/drawing/2014/main" id="{EC5A642A-C839-47E2-BEE4-1E7906B9B2B8}"/>
                </a:ext>
              </a:extLst>
            </p:cNvPr>
            <p:cNvSpPr txBox="1"/>
            <p:nvPr/>
          </p:nvSpPr>
          <p:spPr>
            <a:xfrm>
              <a:off x="4039098" y="4245825"/>
              <a:ext cx="1056198" cy="449354"/>
            </a:xfrm>
            <a:prstGeom prst="rect">
              <a:avLst/>
            </a:prstGeom>
            <a:noFill/>
          </p:spPr>
          <p:txBody>
            <a:bodyPr wrap="square" lIns="6858" tIns="6858" rIns="6858" bIns="6858" rtlCol="0" anchor="ctr" anchorCtr="1">
              <a:noAutofit/>
            </a:bodyPr>
            <a:lstStyle/>
            <a:p>
              <a:pPr algn="ctr" defTabSz="685800">
                <a:defRPr/>
              </a:pPr>
              <a:r>
                <a:rPr lang="en-US" sz="900" b="1" kern="0" dirty="0">
                  <a:solidFill>
                    <a:prstClr val="black"/>
                  </a:solidFill>
                  <a:latin typeface="Arial" pitchFamily="34" charset="0"/>
                  <a:cs typeface="Arial" pitchFamily="34" charset="0"/>
                </a:rPr>
                <a:t>Element</a:t>
              </a:r>
            </a:p>
            <a:p>
              <a:pPr algn="ctr" defTabSz="685800">
                <a:defRPr/>
              </a:pPr>
              <a:r>
                <a:rPr lang="en-US" sz="900" b="1" kern="0" dirty="0">
                  <a:solidFill>
                    <a:prstClr val="black"/>
                  </a:solidFill>
                  <a:latin typeface="Arial" pitchFamily="34" charset="0"/>
                  <a:cs typeface="Arial" pitchFamily="34" charset="0"/>
                </a:rPr>
                <a:t>Design &amp; Build</a:t>
              </a:r>
            </a:p>
          </p:txBody>
        </p:sp>
        <p:sp>
          <p:nvSpPr>
            <p:cNvPr id="34" name="TextBox 33">
              <a:extLst>
                <a:ext uri="{FF2B5EF4-FFF2-40B4-BE49-F238E27FC236}">
                  <a16:creationId xmlns:a16="http://schemas.microsoft.com/office/drawing/2014/main" id="{852D4F9B-B9B3-40B1-9B71-4600F387609E}"/>
                </a:ext>
              </a:extLst>
            </p:cNvPr>
            <p:cNvSpPr txBox="1"/>
            <p:nvPr/>
          </p:nvSpPr>
          <p:spPr>
            <a:xfrm>
              <a:off x="2283185" y="1622591"/>
              <a:ext cx="1056198" cy="449354"/>
            </a:xfrm>
            <a:prstGeom prst="rect">
              <a:avLst/>
            </a:prstGeom>
            <a:noFill/>
          </p:spPr>
          <p:txBody>
            <a:bodyPr wrap="square" lIns="6858" tIns="6858" rIns="6858" bIns="6858" rtlCol="0" anchor="ctr" anchorCtr="1">
              <a:noAutofit/>
            </a:bodyPr>
            <a:lstStyle/>
            <a:p>
              <a:pPr algn="ctr" defTabSz="685800">
                <a:defRPr/>
              </a:pPr>
              <a:r>
                <a:rPr lang="en-US" sz="900" b="1" kern="0" dirty="0">
                  <a:solidFill>
                    <a:prstClr val="black"/>
                  </a:solidFill>
                  <a:latin typeface="Arial" pitchFamily="34" charset="0"/>
                  <a:cs typeface="Arial" pitchFamily="34" charset="0"/>
                </a:rPr>
                <a:t>Plan</a:t>
              </a:r>
            </a:p>
          </p:txBody>
        </p:sp>
        <p:sp>
          <p:nvSpPr>
            <p:cNvPr id="35" name="TextBox 34">
              <a:extLst>
                <a:ext uri="{FF2B5EF4-FFF2-40B4-BE49-F238E27FC236}">
                  <a16:creationId xmlns:a16="http://schemas.microsoft.com/office/drawing/2014/main" id="{FE49E114-BE07-4D63-8635-3EF2858B3597}"/>
                </a:ext>
              </a:extLst>
            </p:cNvPr>
            <p:cNvSpPr txBox="1"/>
            <p:nvPr/>
          </p:nvSpPr>
          <p:spPr>
            <a:xfrm>
              <a:off x="2809296" y="2383928"/>
              <a:ext cx="1056198" cy="449354"/>
            </a:xfrm>
            <a:prstGeom prst="rect">
              <a:avLst/>
            </a:prstGeom>
            <a:noFill/>
          </p:spPr>
          <p:txBody>
            <a:bodyPr wrap="square" lIns="6858" tIns="6858" rIns="6858" bIns="6858" rtlCol="0" anchor="ctr" anchorCtr="1">
              <a:noAutofit/>
            </a:bodyPr>
            <a:lstStyle/>
            <a:p>
              <a:pPr algn="ctr" defTabSz="685800">
                <a:defRPr/>
              </a:pPr>
              <a:r>
                <a:rPr lang="en-US" sz="900" b="1" kern="0" dirty="0">
                  <a:solidFill>
                    <a:prstClr val="black"/>
                  </a:solidFill>
                  <a:latin typeface="Arial" pitchFamily="34" charset="0"/>
                  <a:cs typeface="Arial" pitchFamily="34" charset="0"/>
                </a:rPr>
                <a:t>Define</a:t>
              </a:r>
            </a:p>
          </p:txBody>
        </p:sp>
        <p:sp>
          <p:nvSpPr>
            <p:cNvPr id="36" name="TextBox 35">
              <a:extLst>
                <a:ext uri="{FF2B5EF4-FFF2-40B4-BE49-F238E27FC236}">
                  <a16:creationId xmlns:a16="http://schemas.microsoft.com/office/drawing/2014/main" id="{4C70D907-AB0B-4D97-BDCB-9CD56B655991}"/>
                </a:ext>
              </a:extLst>
            </p:cNvPr>
            <p:cNvSpPr txBox="1"/>
            <p:nvPr/>
          </p:nvSpPr>
          <p:spPr>
            <a:xfrm>
              <a:off x="3255894" y="3272453"/>
              <a:ext cx="1056198" cy="544836"/>
            </a:xfrm>
            <a:prstGeom prst="rect">
              <a:avLst/>
            </a:prstGeom>
            <a:noFill/>
          </p:spPr>
          <p:txBody>
            <a:bodyPr wrap="square" lIns="6858" tIns="6858" rIns="6858" bIns="6858" rtlCol="0" anchor="ctr" anchorCtr="1">
              <a:noAutofit/>
            </a:bodyPr>
            <a:lstStyle/>
            <a:p>
              <a:pPr algn="ctr" defTabSz="685800">
                <a:defRPr/>
              </a:pPr>
              <a:r>
                <a:rPr lang="en-US" sz="900" b="1" kern="0" dirty="0">
                  <a:solidFill>
                    <a:prstClr val="black"/>
                  </a:solidFill>
                  <a:latin typeface="Arial" pitchFamily="34" charset="0"/>
                  <a:cs typeface="Arial" pitchFamily="34" charset="0"/>
                </a:rPr>
                <a:t>BMD</a:t>
              </a:r>
            </a:p>
            <a:p>
              <a:pPr algn="ctr" defTabSz="685800">
                <a:defRPr/>
              </a:pPr>
              <a:r>
                <a:rPr lang="en-US" sz="900" b="1" kern="0" dirty="0">
                  <a:solidFill>
                    <a:prstClr val="black"/>
                  </a:solidFill>
                  <a:latin typeface="Arial" pitchFamily="34" charset="0"/>
                  <a:cs typeface="Arial" pitchFamily="34" charset="0"/>
                </a:rPr>
                <a:t>System</a:t>
              </a:r>
            </a:p>
            <a:p>
              <a:pPr algn="ctr" defTabSz="685800">
                <a:defRPr/>
              </a:pPr>
              <a:r>
                <a:rPr lang="en-US" sz="900" b="1" kern="0" dirty="0">
                  <a:solidFill>
                    <a:prstClr val="black"/>
                  </a:solidFill>
                  <a:latin typeface="Arial" pitchFamily="34" charset="0"/>
                  <a:cs typeface="Arial" pitchFamily="34" charset="0"/>
                </a:rPr>
                <a:t>Design</a:t>
              </a:r>
            </a:p>
          </p:txBody>
        </p:sp>
        <p:sp>
          <p:nvSpPr>
            <p:cNvPr id="37" name="TextBox 36">
              <a:extLst>
                <a:ext uri="{FF2B5EF4-FFF2-40B4-BE49-F238E27FC236}">
                  <a16:creationId xmlns:a16="http://schemas.microsoft.com/office/drawing/2014/main" id="{4B3E5777-2336-4735-B0B7-1946AA95B351}"/>
                </a:ext>
              </a:extLst>
            </p:cNvPr>
            <p:cNvSpPr txBox="1"/>
            <p:nvPr/>
          </p:nvSpPr>
          <p:spPr>
            <a:xfrm>
              <a:off x="4903139" y="3272453"/>
              <a:ext cx="1056198" cy="544836"/>
            </a:xfrm>
            <a:prstGeom prst="rect">
              <a:avLst/>
            </a:prstGeom>
            <a:noFill/>
          </p:spPr>
          <p:txBody>
            <a:bodyPr wrap="square" lIns="6858" tIns="6858" rIns="6858" bIns="6858" rtlCol="0" anchor="ctr" anchorCtr="1">
              <a:noAutofit/>
            </a:bodyPr>
            <a:lstStyle/>
            <a:p>
              <a:pPr algn="ctr" defTabSz="685800">
                <a:defRPr/>
              </a:pPr>
              <a:r>
                <a:rPr lang="en-US" sz="900" b="1" kern="0" dirty="0">
                  <a:solidFill>
                    <a:prstClr val="black"/>
                  </a:solidFill>
                  <a:latin typeface="Arial" pitchFamily="34" charset="0"/>
                  <a:cs typeface="Arial" pitchFamily="34" charset="0"/>
                </a:rPr>
                <a:t>Test</a:t>
              </a:r>
            </a:p>
            <a:p>
              <a:pPr algn="ctr" defTabSz="685800">
                <a:defRPr/>
              </a:pPr>
              <a:r>
                <a:rPr lang="en-US" sz="900" b="1" kern="0" dirty="0">
                  <a:solidFill>
                    <a:prstClr val="black"/>
                  </a:solidFill>
                  <a:latin typeface="Arial" pitchFamily="34" charset="0"/>
                  <a:cs typeface="Arial" pitchFamily="34" charset="0"/>
                </a:rPr>
                <a:t>&amp;</a:t>
              </a:r>
            </a:p>
            <a:p>
              <a:pPr algn="ctr" defTabSz="685800">
                <a:defRPr/>
              </a:pPr>
              <a:r>
                <a:rPr lang="en-US" sz="900" b="1" kern="0" dirty="0">
                  <a:solidFill>
                    <a:prstClr val="black"/>
                  </a:solidFill>
                  <a:latin typeface="Arial" pitchFamily="34" charset="0"/>
                  <a:cs typeface="Arial" pitchFamily="34" charset="0"/>
                </a:rPr>
                <a:t>Verify</a:t>
              </a:r>
            </a:p>
          </p:txBody>
        </p:sp>
        <p:sp>
          <p:nvSpPr>
            <p:cNvPr id="38" name="TextBox 37">
              <a:extLst>
                <a:ext uri="{FF2B5EF4-FFF2-40B4-BE49-F238E27FC236}">
                  <a16:creationId xmlns:a16="http://schemas.microsoft.com/office/drawing/2014/main" id="{E4CB8361-A626-40B2-BE57-A39EB2472973}"/>
                </a:ext>
              </a:extLst>
            </p:cNvPr>
            <p:cNvSpPr txBox="1"/>
            <p:nvPr/>
          </p:nvSpPr>
          <p:spPr>
            <a:xfrm>
              <a:off x="5365641" y="2336187"/>
              <a:ext cx="1056198" cy="544836"/>
            </a:xfrm>
            <a:prstGeom prst="rect">
              <a:avLst/>
            </a:prstGeom>
            <a:noFill/>
          </p:spPr>
          <p:txBody>
            <a:bodyPr wrap="square" lIns="6858" tIns="6858" rIns="6858" bIns="6858" rtlCol="0" anchor="ctr" anchorCtr="1">
              <a:noAutofit/>
            </a:bodyPr>
            <a:lstStyle/>
            <a:p>
              <a:pPr algn="ctr" defTabSz="685800">
                <a:defRPr/>
              </a:pPr>
              <a:r>
                <a:rPr lang="en-US" sz="900" b="1" kern="0" dirty="0">
                  <a:solidFill>
                    <a:prstClr val="black"/>
                  </a:solidFill>
                  <a:latin typeface="Arial" pitchFamily="34" charset="0"/>
                  <a:cs typeface="Arial" pitchFamily="34" charset="0"/>
                </a:rPr>
                <a:t>Assess</a:t>
              </a:r>
            </a:p>
          </p:txBody>
        </p:sp>
        <p:sp>
          <p:nvSpPr>
            <p:cNvPr id="39" name="TextBox 38">
              <a:extLst>
                <a:ext uri="{FF2B5EF4-FFF2-40B4-BE49-F238E27FC236}">
                  <a16:creationId xmlns:a16="http://schemas.microsoft.com/office/drawing/2014/main" id="{AF0384BE-A507-4BBA-B9AA-E0EC5A3C213A}"/>
                </a:ext>
              </a:extLst>
            </p:cNvPr>
            <p:cNvSpPr txBox="1"/>
            <p:nvPr/>
          </p:nvSpPr>
          <p:spPr>
            <a:xfrm>
              <a:off x="5788386" y="1574850"/>
              <a:ext cx="1056198" cy="544836"/>
            </a:xfrm>
            <a:prstGeom prst="rect">
              <a:avLst/>
            </a:prstGeom>
            <a:noFill/>
          </p:spPr>
          <p:txBody>
            <a:bodyPr wrap="square" lIns="6858" tIns="6858" rIns="6858" bIns="6858" rtlCol="0" anchor="ctr" anchorCtr="1">
              <a:noAutofit/>
            </a:bodyPr>
            <a:lstStyle/>
            <a:p>
              <a:pPr algn="ctr" defTabSz="685800">
                <a:defRPr/>
              </a:pPr>
              <a:r>
                <a:rPr lang="en-US" sz="900" b="1" kern="0" dirty="0">
                  <a:solidFill>
                    <a:prstClr val="black"/>
                  </a:solidFill>
                  <a:latin typeface="Arial" pitchFamily="34" charset="0"/>
                  <a:cs typeface="Arial" pitchFamily="34" charset="0"/>
                </a:rPr>
                <a:t>Deliver</a:t>
              </a:r>
            </a:p>
          </p:txBody>
        </p:sp>
        <p:sp>
          <p:nvSpPr>
            <p:cNvPr id="40" name="TextBox 39">
              <a:extLst>
                <a:ext uri="{FF2B5EF4-FFF2-40B4-BE49-F238E27FC236}">
                  <a16:creationId xmlns:a16="http://schemas.microsoft.com/office/drawing/2014/main" id="{4EEFCB3E-4A75-4B65-865F-5B2575479ADB}"/>
                </a:ext>
              </a:extLst>
            </p:cNvPr>
            <p:cNvSpPr txBox="1"/>
            <p:nvPr/>
          </p:nvSpPr>
          <p:spPr>
            <a:xfrm>
              <a:off x="3672185" y="1986009"/>
              <a:ext cx="698210" cy="449354"/>
            </a:xfrm>
            <a:prstGeom prst="rect">
              <a:avLst/>
            </a:prstGeom>
            <a:noFill/>
          </p:spPr>
          <p:txBody>
            <a:bodyPr wrap="square" lIns="6858" tIns="6858" rIns="6858" bIns="6858" rtlCol="0" anchor="ctr" anchorCtr="1">
              <a:noAutofit/>
            </a:bodyPr>
            <a:lstStyle/>
            <a:p>
              <a:pPr algn="ctr" defTabSz="685800">
                <a:defRPr/>
              </a:pPr>
              <a:r>
                <a:rPr lang="en-US" sz="750" b="1" kern="0" dirty="0">
                  <a:solidFill>
                    <a:prstClr val="black"/>
                  </a:solidFill>
                  <a:latin typeface="Arial" pitchFamily="34" charset="0"/>
                  <a:cs typeface="Arial" pitchFamily="34" charset="0"/>
                </a:rPr>
                <a:t>Test</a:t>
              </a:r>
            </a:p>
            <a:p>
              <a:pPr algn="ctr" defTabSz="685800">
                <a:defRPr/>
              </a:pPr>
              <a:r>
                <a:rPr lang="en-US" sz="750" b="1" kern="0" dirty="0">
                  <a:solidFill>
                    <a:prstClr val="black"/>
                  </a:solidFill>
                  <a:latin typeface="Arial" pitchFamily="34" charset="0"/>
                  <a:cs typeface="Arial" pitchFamily="34" charset="0"/>
                </a:rPr>
                <a:t>Rqmnts</a:t>
              </a:r>
            </a:p>
          </p:txBody>
        </p:sp>
        <p:cxnSp>
          <p:nvCxnSpPr>
            <p:cNvPr id="41" name="Straight Connector 40">
              <a:extLst>
                <a:ext uri="{FF2B5EF4-FFF2-40B4-BE49-F238E27FC236}">
                  <a16:creationId xmlns:a16="http://schemas.microsoft.com/office/drawing/2014/main" id="{F5185A99-EEE5-4916-B6FD-0C0C6BFC5280}"/>
                </a:ext>
              </a:extLst>
            </p:cNvPr>
            <p:cNvCxnSpPr/>
            <p:nvPr/>
          </p:nvCxnSpPr>
          <p:spPr>
            <a:xfrm>
              <a:off x="4624388" y="2819338"/>
              <a:ext cx="7864" cy="394841"/>
            </a:xfrm>
            <a:prstGeom prst="line">
              <a:avLst/>
            </a:prstGeom>
            <a:noFill/>
            <a:ln w="28575" cap="flat" cmpd="sng" algn="ctr">
              <a:solidFill>
                <a:sysClr val="windowText" lastClr="000000"/>
              </a:solidFill>
              <a:prstDash val="solid"/>
            </a:ln>
            <a:effectLst/>
          </p:spPr>
        </p:cxnSp>
        <p:sp>
          <p:nvSpPr>
            <p:cNvPr id="42" name="TextBox 41">
              <a:extLst>
                <a:ext uri="{FF2B5EF4-FFF2-40B4-BE49-F238E27FC236}">
                  <a16:creationId xmlns:a16="http://schemas.microsoft.com/office/drawing/2014/main" id="{D34BBDF3-FFA0-443A-A8B4-398F76C99480}"/>
                </a:ext>
              </a:extLst>
            </p:cNvPr>
            <p:cNvSpPr txBox="1"/>
            <p:nvPr/>
          </p:nvSpPr>
          <p:spPr>
            <a:xfrm>
              <a:off x="3959758" y="2655243"/>
              <a:ext cx="698210" cy="449354"/>
            </a:xfrm>
            <a:prstGeom prst="rect">
              <a:avLst/>
            </a:prstGeom>
            <a:noFill/>
          </p:spPr>
          <p:txBody>
            <a:bodyPr wrap="square" lIns="6858" tIns="6858" rIns="6858" bIns="6858" rtlCol="0" anchor="ctr" anchorCtr="1">
              <a:noAutofit/>
            </a:bodyPr>
            <a:lstStyle/>
            <a:p>
              <a:pPr algn="ctr" defTabSz="685800">
                <a:defRPr/>
              </a:pPr>
              <a:r>
                <a:rPr lang="en-US" sz="750" b="1" kern="0" dirty="0">
                  <a:solidFill>
                    <a:prstClr val="black"/>
                  </a:solidFill>
                  <a:latin typeface="Arial" pitchFamily="34" charset="0"/>
                  <a:cs typeface="Arial" pitchFamily="34" charset="0"/>
                </a:rPr>
                <a:t>Test</a:t>
              </a:r>
            </a:p>
            <a:p>
              <a:pPr algn="ctr" defTabSz="685800">
                <a:defRPr/>
              </a:pPr>
              <a:r>
                <a:rPr lang="en-US" sz="750" b="1" kern="0" dirty="0">
                  <a:solidFill>
                    <a:prstClr val="black"/>
                  </a:solidFill>
                  <a:latin typeface="Arial" pitchFamily="34" charset="0"/>
                  <a:cs typeface="Arial" pitchFamily="34" charset="0"/>
                </a:rPr>
                <a:t>Plan</a:t>
              </a:r>
            </a:p>
          </p:txBody>
        </p:sp>
        <p:sp>
          <p:nvSpPr>
            <p:cNvPr id="43" name="TextBox 42">
              <a:extLst>
                <a:ext uri="{FF2B5EF4-FFF2-40B4-BE49-F238E27FC236}">
                  <a16:creationId xmlns:a16="http://schemas.microsoft.com/office/drawing/2014/main" id="{6ACB4570-F204-4F39-B4FE-73DE82191C84}"/>
                </a:ext>
              </a:extLst>
            </p:cNvPr>
            <p:cNvSpPr txBox="1"/>
            <p:nvPr/>
          </p:nvSpPr>
          <p:spPr>
            <a:xfrm>
              <a:off x="4247331" y="3197261"/>
              <a:ext cx="698210" cy="449354"/>
            </a:xfrm>
            <a:prstGeom prst="rect">
              <a:avLst/>
            </a:prstGeom>
            <a:noFill/>
          </p:spPr>
          <p:txBody>
            <a:bodyPr wrap="square" lIns="6858" tIns="6858" rIns="6858" bIns="6858" rtlCol="0" anchor="ctr" anchorCtr="1">
              <a:noAutofit/>
            </a:bodyPr>
            <a:lstStyle/>
            <a:p>
              <a:pPr algn="ctr" defTabSz="685800">
                <a:defRPr/>
              </a:pPr>
              <a:r>
                <a:rPr lang="en-US" sz="750" b="1" kern="0" dirty="0">
                  <a:solidFill>
                    <a:prstClr val="black"/>
                  </a:solidFill>
                  <a:latin typeface="Arial" pitchFamily="34" charset="0"/>
                  <a:cs typeface="Arial" pitchFamily="34" charset="0"/>
                </a:rPr>
                <a:t>Test</a:t>
              </a:r>
            </a:p>
            <a:p>
              <a:pPr algn="ctr" defTabSz="685800">
                <a:defRPr/>
              </a:pPr>
              <a:r>
                <a:rPr lang="en-US" sz="750" b="1" kern="0" dirty="0">
                  <a:solidFill>
                    <a:prstClr val="black"/>
                  </a:solidFill>
                  <a:latin typeface="Arial" pitchFamily="34" charset="0"/>
                  <a:cs typeface="Arial" pitchFamily="34" charset="0"/>
                </a:rPr>
                <a:t>Ready</a:t>
              </a:r>
            </a:p>
          </p:txBody>
        </p:sp>
        <p:sp>
          <p:nvSpPr>
            <p:cNvPr id="44" name="TextBox 43">
              <a:extLst>
                <a:ext uri="{FF2B5EF4-FFF2-40B4-BE49-F238E27FC236}">
                  <a16:creationId xmlns:a16="http://schemas.microsoft.com/office/drawing/2014/main" id="{28BEEC74-2EAE-48F5-9F56-F781DA74E5D7}"/>
                </a:ext>
              </a:extLst>
            </p:cNvPr>
            <p:cNvSpPr txBox="1"/>
            <p:nvPr/>
          </p:nvSpPr>
          <p:spPr>
            <a:xfrm>
              <a:off x="4874157" y="1986009"/>
              <a:ext cx="698210" cy="449354"/>
            </a:xfrm>
            <a:prstGeom prst="rect">
              <a:avLst/>
            </a:prstGeom>
            <a:noFill/>
          </p:spPr>
          <p:txBody>
            <a:bodyPr wrap="square" lIns="6858" tIns="6858" rIns="6858" bIns="6858" rtlCol="0" anchor="ctr" anchorCtr="1">
              <a:noAutofit/>
            </a:bodyPr>
            <a:lstStyle/>
            <a:p>
              <a:pPr algn="ctr" defTabSz="685800">
                <a:defRPr/>
              </a:pPr>
              <a:r>
                <a:rPr lang="en-US" sz="750" b="1" kern="0" dirty="0">
                  <a:solidFill>
                    <a:prstClr val="black"/>
                  </a:solidFill>
                  <a:latin typeface="Arial" pitchFamily="34" charset="0"/>
                  <a:cs typeface="Arial" pitchFamily="34" charset="0"/>
                </a:rPr>
                <a:t>Test</a:t>
              </a:r>
            </a:p>
            <a:p>
              <a:pPr algn="ctr" defTabSz="685800">
                <a:defRPr/>
              </a:pPr>
              <a:r>
                <a:rPr lang="en-US" sz="750" b="1" kern="0" dirty="0">
                  <a:solidFill>
                    <a:prstClr val="black"/>
                  </a:solidFill>
                  <a:latin typeface="Arial" pitchFamily="34" charset="0"/>
                  <a:cs typeface="Arial" pitchFamily="34" charset="0"/>
                </a:rPr>
                <a:t>Assess</a:t>
              </a:r>
            </a:p>
          </p:txBody>
        </p:sp>
        <p:sp>
          <p:nvSpPr>
            <p:cNvPr id="45" name="TextBox 44">
              <a:extLst>
                <a:ext uri="{FF2B5EF4-FFF2-40B4-BE49-F238E27FC236}">
                  <a16:creationId xmlns:a16="http://schemas.microsoft.com/office/drawing/2014/main" id="{09F02207-2872-435A-9A73-59E662171E03}"/>
                </a:ext>
              </a:extLst>
            </p:cNvPr>
            <p:cNvSpPr txBox="1"/>
            <p:nvPr/>
          </p:nvSpPr>
          <p:spPr>
            <a:xfrm>
              <a:off x="4574134" y="2655243"/>
              <a:ext cx="698210" cy="449354"/>
            </a:xfrm>
            <a:prstGeom prst="rect">
              <a:avLst/>
            </a:prstGeom>
            <a:noFill/>
          </p:spPr>
          <p:txBody>
            <a:bodyPr wrap="square" lIns="6858" tIns="6858" rIns="6858" bIns="6858" rtlCol="0" anchor="ctr" anchorCtr="1">
              <a:noAutofit/>
            </a:bodyPr>
            <a:lstStyle/>
            <a:p>
              <a:pPr algn="ctr" defTabSz="685800">
                <a:defRPr/>
              </a:pPr>
              <a:r>
                <a:rPr lang="en-US" sz="750" b="1" kern="0" dirty="0">
                  <a:solidFill>
                    <a:prstClr val="black"/>
                  </a:solidFill>
                  <a:latin typeface="Arial" pitchFamily="34" charset="0"/>
                  <a:cs typeface="Arial" pitchFamily="34" charset="0"/>
                </a:rPr>
                <a:t>Test</a:t>
              </a:r>
            </a:p>
            <a:p>
              <a:pPr algn="ctr" defTabSz="685800">
                <a:defRPr/>
              </a:pPr>
              <a:r>
                <a:rPr lang="en-US" sz="750" b="1" kern="0" dirty="0">
                  <a:solidFill>
                    <a:prstClr val="black"/>
                  </a:solidFill>
                  <a:latin typeface="Arial" pitchFamily="34" charset="0"/>
                  <a:cs typeface="Arial" pitchFamily="34" charset="0"/>
                </a:rPr>
                <a:t>Exec</a:t>
              </a:r>
            </a:p>
          </p:txBody>
        </p:sp>
        <p:sp>
          <p:nvSpPr>
            <p:cNvPr id="46" name="Rectangle 45">
              <a:extLst>
                <a:ext uri="{FF2B5EF4-FFF2-40B4-BE49-F238E27FC236}">
                  <a16:creationId xmlns:a16="http://schemas.microsoft.com/office/drawing/2014/main" id="{85CB3E72-6789-4841-A553-9CC00B1DFDEA}"/>
                </a:ext>
              </a:extLst>
            </p:cNvPr>
            <p:cNvSpPr/>
            <p:nvPr/>
          </p:nvSpPr>
          <p:spPr>
            <a:xfrm>
              <a:off x="719033" y="3084201"/>
              <a:ext cx="1266160" cy="707887"/>
            </a:xfrm>
            <a:prstGeom prst="rect">
              <a:avLst/>
            </a:prstGeom>
            <a:noFill/>
            <a:effectLst/>
          </p:spPr>
          <p:txBody>
            <a:bodyPr wrap="none" lIns="68580" tIns="34290" rIns="68580" bIns="34290">
              <a:spAutoFit/>
            </a:bodyPr>
            <a:lstStyle/>
            <a:p>
              <a:pPr algn="ctr" defTabSz="685800">
                <a:defRPr/>
              </a:pPr>
              <a:r>
                <a:rPr lang="en-US" sz="3000" b="1" kern="0" cap="all" dirty="0">
                  <a:ln w="9000" cmpd="sng">
                    <a:solidFill>
                      <a:srgbClr val="205B41">
                        <a:shade val="50000"/>
                        <a:satMod val="120000"/>
                      </a:srgbClr>
                    </a:solidFill>
                    <a:prstDash val="solid"/>
                  </a:ln>
                  <a:gradFill>
                    <a:gsLst>
                      <a:gs pos="0">
                        <a:srgbClr val="205B41">
                          <a:shade val="20000"/>
                          <a:satMod val="245000"/>
                        </a:srgbClr>
                      </a:gs>
                      <a:gs pos="43000">
                        <a:srgbClr val="205B41">
                          <a:satMod val="255000"/>
                        </a:srgbClr>
                      </a:gs>
                      <a:gs pos="48000">
                        <a:srgbClr val="205B41">
                          <a:shade val="85000"/>
                          <a:satMod val="255000"/>
                        </a:srgbClr>
                      </a:gs>
                      <a:gs pos="100000">
                        <a:srgbClr val="205B41">
                          <a:shade val="20000"/>
                          <a:satMod val="245000"/>
                        </a:srgbClr>
                      </a:gs>
                    </a:gsLst>
                    <a:lin ang="5400000"/>
                  </a:gradFill>
                  <a:effectLst>
                    <a:reflection blurRad="12700" stA="28000" endPos="45000" dist="1000" dir="5400000" sy="-100000" algn="bl" rotWithShape="0"/>
                  </a:effectLst>
                  <a:latin typeface="Arial"/>
                </a:rPr>
                <a:t>SRR</a:t>
              </a:r>
            </a:p>
          </p:txBody>
        </p:sp>
        <p:sp>
          <p:nvSpPr>
            <p:cNvPr id="47" name="Rectangle 46">
              <a:extLst>
                <a:ext uri="{FF2B5EF4-FFF2-40B4-BE49-F238E27FC236}">
                  <a16:creationId xmlns:a16="http://schemas.microsoft.com/office/drawing/2014/main" id="{DD7A86E1-1E2B-4CEF-9ABA-4E6D53D22436}"/>
                </a:ext>
              </a:extLst>
            </p:cNvPr>
            <p:cNvSpPr/>
            <p:nvPr/>
          </p:nvSpPr>
          <p:spPr>
            <a:xfrm>
              <a:off x="1324376" y="4462280"/>
              <a:ext cx="1266160" cy="707887"/>
            </a:xfrm>
            <a:prstGeom prst="rect">
              <a:avLst/>
            </a:prstGeom>
            <a:noFill/>
            <a:effectLst/>
          </p:spPr>
          <p:txBody>
            <a:bodyPr wrap="none" lIns="68580" tIns="34290" rIns="68580" bIns="34290">
              <a:spAutoFit/>
            </a:bodyPr>
            <a:lstStyle/>
            <a:p>
              <a:pPr algn="ctr" defTabSz="685800">
                <a:defRPr/>
              </a:pPr>
              <a:r>
                <a:rPr lang="en-US" sz="3000" b="1" kern="0" cap="all" dirty="0">
                  <a:ln w="9000" cmpd="sng">
                    <a:solidFill>
                      <a:srgbClr val="205B41">
                        <a:shade val="50000"/>
                        <a:satMod val="120000"/>
                      </a:srgbClr>
                    </a:solidFill>
                    <a:prstDash val="solid"/>
                  </a:ln>
                  <a:gradFill>
                    <a:gsLst>
                      <a:gs pos="0">
                        <a:srgbClr val="205B41">
                          <a:shade val="20000"/>
                          <a:satMod val="245000"/>
                        </a:srgbClr>
                      </a:gs>
                      <a:gs pos="43000">
                        <a:srgbClr val="205B41">
                          <a:satMod val="255000"/>
                        </a:srgbClr>
                      </a:gs>
                      <a:gs pos="48000">
                        <a:srgbClr val="205B41">
                          <a:shade val="85000"/>
                          <a:satMod val="255000"/>
                        </a:srgbClr>
                      </a:gs>
                      <a:gs pos="100000">
                        <a:srgbClr val="205B41">
                          <a:shade val="20000"/>
                          <a:satMod val="245000"/>
                        </a:srgbClr>
                      </a:gs>
                    </a:gsLst>
                    <a:lin ang="5400000"/>
                  </a:gradFill>
                  <a:effectLst>
                    <a:reflection blurRad="12700" stA="28000" endPos="45000" dist="1000" dir="5400000" sy="-100000" algn="bl" rotWithShape="0"/>
                  </a:effectLst>
                  <a:latin typeface="Arial"/>
                </a:rPr>
                <a:t>PDR</a:t>
              </a:r>
            </a:p>
          </p:txBody>
        </p:sp>
        <p:sp>
          <p:nvSpPr>
            <p:cNvPr id="48" name="Rectangle 47">
              <a:extLst>
                <a:ext uri="{FF2B5EF4-FFF2-40B4-BE49-F238E27FC236}">
                  <a16:creationId xmlns:a16="http://schemas.microsoft.com/office/drawing/2014/main" id="{F0B9CBA6-C126-49ED-AF7F-740AB0399101}"/>
                </a:ext>
              </a:extLst>
            </p:cNvPr>
            <p:cNvSpPr/>
            <p:nvPr/>
          </p:nvSpPr>
          <p:spPr>
            <a:xfrm>
              <a:off x="6331906" y="4816224"/>
              <a:ext cx="1238373" cy="707887"/>
            </a:xfrm>
            <a:prstGeom prst="rect">
              <a:avLst/>
            </a:prstGeom>
            <a:noFill/>
            <a:effectLst/>
          </p:spPr>
          <p:txBody>
            <a:bodyPr wrap="none" lIns="68580" tIns="34290" rIns="68580" bIns="34290">
              <a:spAutoFit/>
            </a:bodyPr>
            <a:lstStyle/>
            <a:p>
              <a:pPr algn="ctr" defTabSz="685800">
                <a:defRPr/>
              </a:pPr>
              <a:r>
                <a:rPr lang="en-US" sz="3000" b="1" kern="0" cap="all" dirty="0">
                  <a:ln w="9000" cmpd="sng">
                    <a:solidFill>
                      <a:srgbClr val="205B41">
                        <a:shade val="50000"/>
                        <a:satMod val="120000"/>
                      </a:srgbClr>
                    </a:solidFill>
                    <a:prstDash val="solid"/>
                  </a:ln>
                  <a:gradFill>
                    <a:gsLst>
                      <a:gs pos="0">
                        <a:srgbClr val="205B41">
                          <a:shade val="20000"/>
                          <a:satMod val="245000"/>
                        </a:srgbClr>
                      </a:gs>
                      <a:gs pos="43000">
                        <a:srgbClr val="205B41">
                          <a:satMod val="255000"/>
                        </a:srgbClr>
                      </a:gs>
                      <a:gs pos="48000">
                        <a:srgbClr val="205B41">
                          <a:shade val="85000"/>
                          <a:satMod val="255000"/>
                        </a:srgbClr>
                      </a:gs>
                      <a:gs pos="100000">
                        <a:srgbClr val="205B41">
                          <a:shade val="20000"/>
                          <a:satMod val="245000"/>
                        </a:srgbClr>
                      </a:gs>
                    </a:gsLst>
                    <a:lin ang="5400000"/>
                  </a:gradFill>
                  <a:effectLst>
                    <a:reflection blurRad="12700" stA="28000" endPos="45000" dist="1000" dir="5400000" sy="-100000" algn="bl" rotWithShape="0"/>
                  </a:effectLst>
                  <a:latin typeface="Arial"/>
                </a:rPr>
                <a:t>tRR</a:t>
              </a:r>
            </a:p>
          </p:txBody>
        </p:sp>
        <p:sp>
          <p:nvSpPr>
            <p:cNvPr id="49" name="Rectangle 48">
              <a:extLst>
                <a:ext uri="{FF2B5EF4-FFF2-40B4-BE49-F238E27FC236}">
                  <a16:creationId xmlns:a16="http://schemas.microsoft.com/office/drawing/2014/main" id="{B78884CD-809D-4E66-B33D-AB8FD89FA80D}"/>
                </a:ext>
              </a:extLst>
            </p:cNvPr>
            <p:cNvSpPr/>
            <p:nvPr/>
          </p:nvSpPr>
          <p:spPr>
            <a:xfrm>
              <a:off x="7094283" y="3463346"/>
              <a:ext cx="1238373" cy="707887"/>
            </a:xfrm>
            <a:prstGeom prst="rect">
              <a:avLst/>
            </a:prstGeom>
            <a:noFill/>
            <a:effectLst/>
          </p:spPr>
          <p:txBody>
            <a:bodyPr wrap="none" lIns="68580" tIns="34290" rIns="68580" bIns="34290">
              <a:spAutoFit/>
            </a:bodyPr>
            <a:lstStyle/>
            <a:p>
              <a:pPr algn="ctr" defTabSz="685800">
                <a:defRPr/>
              </a:pPr>
              <a:r>
                <a:rPr lang="en-US" sz="3000" b="1" kern="0" cap="all" dirty="0">
                  <a:ln w="9000" cmpd="sng">
                    <a:solidFill>
                      <a:srgbClr val="205B41">
                        <a:shade val="50000"/>
                        <a:satMod val="120000"/>
                      </a:srgbClr>
                    </a:solidFill>
                    <a:prstDash val="solid"/>
                  </a:ln>
                  <a:gradFill>
                    <a:gsLst>
                      <a:gs pos="0">
                        <a:srgbClr val="205B41">
                          <a:shade val="20000"/>
                          <a:satMod val="245000"/>
                        </a:srgbClr>
                      </a:gs>
                      <a:gs pos="43000">
                        <a:srgbClr val="205B41">
                          <a:satMod val="255000"/>
                        </a:srgbClr>
                      </a:gs>
                      <a:gs pos="48000">
                        <a:srgbClr val="205B41">
                          <a:shade val="85000"/>
                          <a:satMod val="255000"/>
                        </a:srgbClr>
                      </a:gs>
                      <a:gs pos="100000">
                        <a:srgbClr val="205B41">
                          <a:shade val="20000"/>
                          <a:satMod val="245000"/>
                        </a:srgbClr>
                      </a:gs>
                    </a:gsLst>
                    <a:lin ang="5400000"/>
                  </a:gradFill>
                  <a:effectLst>
                    <a:reflection blurRad="12700" stA="28000" endPos="45000" dist="1000" dir="5400000" sy="-100000" algn="bl" rotWithShape="0"/>
                  </a:effectLst>
                  <a:latin typeface="Arial"/>
                </a:rPr>
                <a:t>SVR</a:t>
              </a:r>
            </a:p>
          </p:txBody>
        </p:sp>
        <p:sp>
          <p:nvSpPr>
            <p:cNvPr id="50" name="Rectangle 49">
              <a:extLst>
                <a:ext uri="{FF2B5EF4-FFF2-40B4-BE49-F238E27FC236}">
                  <a16:creationId xmlns:a16="http://schemas.microsoft.com/office/drawing/2014/main" id="{425DC536-0182-477C-B1CF-E8F455425D1D}"/>
                </a:ext>
              </a:extLst>
            </p:cNvPr>
            <p:cNvSpPr/>
            <p:nvPr/>
          </p:nvSpPr>
          <p:spPr>
            <a:xfrm>
              <a:off x="7764814" y="2273399"/>
              <a:ext cx="1751335" cy="707887"/>
            </a:xfrm>
            <a:prstGeom prst="rect">
              <a:avLst/>
            </a:prstGeom>
            <a:noFill/>
            <a:effectLst/>
          </p:spPr>
          <p:txBody>
            <a:bodyPr wrap="none" lIns="68580" tIns="34290" rIns="68580" bIns="34290">
              <a:spAutoFit/>
            </a:bodyPr>
            <a:lstStyle/>
            <a:p>
              <a:pPr algn="ctr" defTabSz="685800">
                <a:defRPr/>
              </a:pPr>
              <a:r>
                <a:rPr lang="en-US" sz="3000" b="1" kern="0" cap="all" dirty="0">
                  <a:ln w="9000" cmpd="sng">
                    <a:solidFill>
                      <a:srgbClr val="205B41">
                        <a:shade val="50000"/>
                        <a:satMod val="120000"/>
                      </a:srgbClr>
                    </a:solidFill>
                    <a:prstDash val="solid"/>
                  </a:ln>
                  <a:gradFill>
                    <a:gsLst>
                      <a:gs pos="0">
                        <a:srgbClr val="205B41">
                          <a:shade val="20000"/>
                          <a:satMod val="245000"/>
                        </a:srgbClr>
                      </a:gs>
                      <a:gs pos="43000">
                        <a:srgbClr val="205B41">
                          <a:satMod val="255000"/>
                        </a:srgbClr>
                      </a:gs>
                      <a:gs pos="48000">
                        <a:srgbClr val="205B41">
                          <a:shade val="85000"/>
                          <a:satMod val="255000"/>
                        </a:srgbClr>
                      </a:gs>
                      <a:gs pos="100000">
                        <a:srgbClr val="205B41">
                          <a:shade val="20000"/>
                          <a:satMod val="245000"/>
                        </a:srgbClr>
                      </a:gs>
                    </a:gsLst>
                    <a:lin ang="5400000"/>
                  </a:gradFill>
                  <a:effectLst>
                    <a:reflection blurRad="12700" stA="28000" endPos="45000" dist="1000" dir="5400000" sy="-100000" algn="bl" rotWithShape="0"/>
                  </a:effectLst>
                  <a:latin typeface="Arial"/>
                </a:rPr>
                <a:t>Train</a:t>
              </a:r>
            </a:p>
          </p:txBody>
        </p:sp>
        <p:cxnSp>
          <p:nvCxnSpPr>
            <p:cNvPr id="51" name="Straight Connector 50">
              <a:extLst>
                <a:ext uri="{FF2B5EF4-FFF2-40B4-BE49-F238E27FC236}">
                  <a16:creationId xmlns:a16="http://schemas.microsoft.com/office/drawing/2014/main" id="{916F18A9-D762-4353-BD28-8DF3B1A6D909}"/>
                </a:ext>
              </a:extLst>
            </p:cNvPr>
            <p:cNvCxnSpPr/>
            <p:nvPr/>
          </p:nvCxnSpPr>
          <p:spPr>
            <a:xfrm flipH="1">
              <a:off x="1925375" y="2350175"/>
              <a:ext cx="665426" cy="364978"/>
            </a:xfrm>
            <a:prstGeom prst="line">
              <a:avLst/>
            </a:prstGeom>
            <a:noFill/>
            <a:ln w="28575" cap="flat" cmpd="sng" algn="ctr">
              <a:solidFill>
                <a:sysClr val="windowText" lastClr="000000"/>
              </a:solidFill>
              <a:prstDash val="solid"/>
            </a:ln>
            <a:effectLst/>
          </p:spPr>
        </p:cxnSp>
        <p:sp>
          <p:nvSpPr>
            <p:cNvPr id="52" name="TextBox 51">
              <a:extLst>
                <a:ext uri="{FF2B5EF4-FFF2-40B4-BE49-F238E27FC236}">
                  <a16:creationId xmlns:a16="http://schemas.microsoft.com/office/drawing/2014/main" id="{29A313B2-0D3C-409D-8259-F37878191196}"/>
                </a:ext>
              </a:extLst>
            </p:cNvPr>
            <p:cNvSpPr txBox="1"/>
            <p:nvPr/>
          </p:nvSpPr>
          <p:spPr>
            <a:xfrm>
              <a:off x="3505200" y="971107"/>
              <a:ext cx="2977103" cy="400109"/>
            </a:xfrm>
            <a:prstGeom prst="rect">
              <a:avLst/>
            </a:prstGeom>
            <a:noFill/>
          </p:spPr>
          <p:txBody>
            <a:bodyPr wrap="square" rtlCol="0">
              <a:spAutoFit/>
            </a:bodyPr>
            <a:lstStyle/>
            <a:p>
              <a:pPr defTabSz="685800">
                <a:defRPr/>
              </a:pPr>
              <a:r>
                <a:rPr lang="en-US" sz="1350" kern="0" dirty="0">
                  <a:solidFill>
                    <a:prstClr val="black"/>
                  </a:solidFill>
                  <a:latin typeface="Arial"/>
                </a:rPr>
                <a:t>Feedback from Users V2</a:t>
              </a:r>
            </a:p>
          </p:txBody>
        </p:sp>
        <p:sp>
          <p:nvSpPr>
            <p:cNvPr id="53" name="Rectangle 52">
              <a:extLst>
                <a:ext uri="{FF2B5EF4-FFF2-40B4-BE49-F238E27FC236}">
                  <a16:creationId xmlns:a16="http://schemas.microsoft.com/office/drawing/2014/main" id="{B0994794-F8B0-4EC9-9269-F30886236FD8}"/>
                </a:ext>
              </a:extLst>
            </p:cNvPr>
            <p:cNvSpPr/>
            <p:nvPr/>
          </p:nvSpPr>
          <p:spPr>
            <a:xfrm>
              <a:off x="-130659" y="1527763"/>
              <a:ext cx="1266160" cy="707887"/>
            </a:xfrm>
            <a:prstGeom prst="rect">
              <a:avLst/>
            </a:prstGeom>
            <a:noFill/>
            <a:effectLst/>
          </p:spPr>
          <p:txBody>
            <a:bodyPr wrap="none" lIns="68580" tIns="34290" rIns="68580" bIns="34290">
              <a:spAutoFit/>
            </a:bodyPr>
            <a:lstStyle/>
            <a:p>
              <a:pPr algn="ctr" defTabSz="685800">
                <a:defRPr/>
              </a:pPr>
              <a:r>
                <a:rPr lang="en-US" sz="3000" b="1" kern="0" cap="all" dirty="0">
                  <a:ln w="9000" cmpd="sng">
                    <a:solidFill>
                      <a:srgbClr val="205B41">
                        <a:shade val="50000"/>
                        <a:satMod val="120000"/>
                      </a:srgbClr>
                    </a:solidFill>
                    <a:prstDash val="solid"/>
                  </a:ln>
                  <a:gradFill>
                    <a:gsLst>
                      <a:gs pos="0">
                        <a:srgbClr val="205B41">
                          <a:shade val="20000"/>
                          <a:satMod val="245000"/>
                        </a:srgbClr>
                      </a:gs>
                      <a:gs pos="43000">
                        <a:srgbClr val="205B41">
                          <a:satMod val="255000"/>
                        </a:srgbClr>
                      </a:gs>
                      <a:gs pos="48000">
                        <a:srgbClr val="205B41">
                          <a:shade val="85000"/>
                          <a:satMod val="255000"/>
                        </a:srgbClr>
                      </a:gs>
                      <a:gs pos="100000">
                        <a:srgbClr val="205B41">
                          <a:shade val="20000"/>
                          <a:satMod val="245000"/>
                        </a:srgbClr>
                      </a:gs>
                    </a:gsLst>
                    <a:lin ang="5400000"/>
                  </a:gradFill>
                  <a:effectLst>
                    <a:reflection blurRad="12700" stA="28000" endPos="45000" dist="1000" dir="5400000" sy="-100000" algn="bl" rotWithShape="0"/>
                  </a:effectLst>
                  <a:latin typeface="Arial"/>
                </a:rPr>
                <a:t>SCR</a:t>
              </a:r>
            </a:p>
          </p:txBody>
        </p:sp>
        <p:sp>
          <p:nvSpPr>
            <p:cNvPr id="54" name="TextBox 53">
              <a:extLst>
                <a:ext uri="{FF2B5EF4-FFF2-40B4-BE49-F238E27FC236}">
                  <a16:creationId xmlns:a16="http://schemas.microsoft.com/office/drawing/2014/main" id="{4648BC5B-56F4-4F09-8BA8-572419292779}"/>
                </a:ext>
              </a:extLst>
            </p:cNvPr>
            <p:cNvSpPr txBox="1"/>
            <p:nvPr/>
          </p:nvSpPr>
          <p:spPr>
            <a:xfrm>
              <a:off x="348956" y="3744130"/>
              <a:ext cx="1798971" cy="461665"/>
            </a:xfrm>
            <a:prstGeom prst="rect">
              <a:avLst/>
            </a:prstGeom>
            <a:noFill/>
          </p:spPr>
          <p:txBody>
            <a:bodyPr wrap="square" rtlCol="0">
              <a:spAutoFit/>
            </a:bodyPr>
            <a:lstStyle/>
            <a:p>
              <a:pPr defTabSz="685800">
                <a:defRPr/>
              </a:pPr>
              <a:r>
                <a:rPr lang="en-US" sz="825" kern="0" dirty="0">
                  <a:solidFill>
                    <a:prstClr val="black"/>
                  </a:solidFill>
                  <a:latin typeface="Arial"/>
                </a:rPr>
                <a:t>Systems Requirements Review</a:t>
              </a:r>
            </a:p>
          </p:txBody>
        </p:sp>
        <p:sp>
          <p:nvSpPr>
            <p:cNvPr id="55" name="TextBox 54">
              <a:extLst>
                <a:ext uri="{FF2B5EF4-FFF2-40B4-BE49-F238E27FC236}">
                  <a16:creationId xmlns:a16="http://schemas.microsoft.com/office/drawing/2014/main" id="{C6E5E376-7B84-4AB2-BB5B-C4F06E3A862C}"/>
                </a:ext>
              </a:extLst>
            </p:cNvPr>
            <p:cNvSpPr txBox="1"/>
            <p:nvPr/>
          </p:nvSpPr>
          <p:spPr>
            <a:xfrm>
              <a:off x="1010185" y="5107897"/>
              <a:ext cx="1957068" cy="292388"/>
            </a:xfrm>
            <a:prstGeom prst="rect">
              <a:avLst/>
            </a:prstGeom>
            <a:noFill/>
          </p:spPr>
          <p:txBody>
            <a:bodyPr wrap="square" rtlCol="0">
              <a:spAutoFit/>
            </a:bodyPr>
            <a:lstStyle/>
            <a:p>
              <a:pPr defTabSz="685800">
                <a:defRPr/>
              </a:pPr>
              <a:r>
                <a:rPr lang="en-US" sz="825" kern="0" dirty="0">
                  <a:solidFill>
                    <a:prstClr val="black"/>
                  </a:solidFill>
                  <a:latin typeface="Arial"/>
                </a:rPr>
                <a:t>Preliminary Design Review</a:t>
              </a:r>
            </a:p>
          </p:txBody>
        </p:sp>
        <p:sp>
          <p:nvSpPr>
            <p:cNvPr id="56" name="TextBox 55">
              <a:extLst>
                <a:ext uri="{FF2B5EF4-FFF2-40B4-BE49-F238E27FC236}">
                  <a16:creationId xmlns:a16="http://schemas.microsoft.com/office/drawing/2014/main" id="{4FF70314-AC9F-45AA-9E17-1435B5B16E78}"/>
                </a:ext>
              </a:extLst>
            </p:cNvPr>
            <p:cNvSpPr txBox="1"/>
            <p:nvPr/>
          </p:nvSpPr>
          <p:spPr>
            <a:xfrm>
              <a:off x="5175338" y="6044519"/>
              <a:ext cx="1957068" cy="292388"/>
            </a:xfrm>
            <a:prstGeom prst="rect">
              <a:avLst/>
            </a:prstGeom>
            <a:noFill/>
          </p:spPr>
          <p:txBody>
            <a:bodyPr wrap="square" rtlCol="0">
              <a:spAutoFit/>
            </a:bodyPr>
            <a:lstStyle/>
            <a:p>
              <a:pPr defTabSz="685800">
                <a:defRPr/>
              </a:pPr>
              <a:r>
                <a:rPr lang="en-US" sz="825" kern="0" dirty="0">
                  <a:solidFill>
                    <a:prstClr val="black"/>
                  </a:solidFill>
                  <a:latin typeface="Arial"/>
                </a:rPr>
                <a:t>Critical Design Review</a:t>
              </a:r>
            </a:p>
          </p:txBody>
        </p:sp>
        <p:sp>
          <p:nvSpPr>
            <p:cNvPr id="57" name="TextBox 56">
              <a:extLst>
                <a:ext uri="{FF2B5EF4-FFF2-40B4-BE49-F238E27FC236}">
                  <a16:creationId xmlns:a16="http://schemas.microsoft.com/office/drawing/2014/main" id="{26A80953-D248-4B31-B390-BC62AFA96234}"/>
                </a:ext>
              </a:extLst>
            </p:cNvPr>
            <p:cNvSpPr txBox="1"/>
            <p:nvPr/>
          </p:nvSpPr>
          <p:spPr>
            <a:xfrm>
              <a:off x="6052744" y="5451283"/>
              <a:ext cx="1957068" cy="292388"/>
            </a:xfrm>
            <a:prstGeom prst="rect">
              <a:avLst/>
            </a:prstGeom>
            <a:noFill/>
          </p:spPr>
          <p:txBody>
            <a:bodyPr wrap="square" rtlCol="0">
              <a:spAutoFit/>
            </a:bodyPr>
            <a:lstStyle/>
            <a:p>
              <a:pPr defTabSz="685800">
                <a:defRPr/>
              </a:pPr>
              <a:r>
                <a:rPr lang="en-US" sz="825" kern="0" dirty="0">
                  <a:solidFill>
                    <a:prstClr val="black"/>
                  </a:solidFill>
                  <a:latin typeface="Arial"/>
                </a:rPr>
                <a:t>Test Readiness Review</a:t>
              </a:r>
            </a:p>
          </p:txBody>
        </p:sp>
        <p:sp>
          <p:nvSpPr>
            <p:cNvPr id="58" name="TextBox 57">
              <a:extLst>
                <a:ext uri="{FF2B5EF4-FFF2-40B4-BE49-F238E27FC236}">
                  <a16:creationId xmlns:a16="http://schemas.microsoft.com/office/drawing/2014/main" id="{A713DEC0-2FF5-4971-A9E5-2526524BAD18}"/>
                </a:ext>
              </a:extLst>
            </p:cNvPr>
            <p:cNvSpPr txBox="1"/>
            <p:nvPr/>
          </p:nvSpPr>
          <p:spPr>
            <a:xfrm>
              <a:off x="6793866" y="4143948"/>
              <a:ext cx="1957068" cy="292388"/>
            </a:xfrm>
            <a:prstGeom prst="rect">
              <a:avLst/>
            </a:prstGeom>
            <a:noFill/>
          </p:spPr>
          <p:txBody>
            <a:bodyPr wrap="square" rtlCol="0">
              <a:spAutoFit/>
            </a:bodyPr>
            <a:lstStyle/>
            <a:p>
              <a:pPr defTabSz="685800">
                <a:defRPr/>
              </a:pPr>
              <a:r>
                <a:rPr lang="en-US" sz="825" kern="0" dirty="0">
                  <a:solidFill>
                    <a:prstClr val="black"/>
                  </a:solidFill>
                  <a:latin typeface="Arial"/>
                </a:rPr>
                <a:t>System Verification Review</a:t>
              </a:r>
            </a:p>
          </p:txBody>
        </p:sp>
      </p:grpSp>
    </p:spTree>
    <p:extLst>
      <p:ext uri="{BB962C8B-B14F-4D97-AF65-F5344CB8AC3E}">
        <p14:creationId xmlns:p14="http://schemas.microsoft.com/office/powerpoint/2010/main" val="4018143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p:txBody>
          <a:bodyPr/>
          <a:lstStyle/>
          <a:p>
            <a:r>
              <a:rPr lang="en-US" dirty="0"/>
              <a:t>BMD Fundamentals</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26</a:t>
            </a:fld>
            <a:endParaRPr lang="en-US" dirty="0"/>
          </a:p>
        </p:txBody>
      </p:sp>
      <p:pic>
        <p:nvPicPr>
          <p:cNvPr id="6" name="Picture 3">
            <a:extLst>
              <a:ext uri="{FF2B5EF4-FFF2-40B4-BE49-F238E27FC236}">
                <a16:creationId xmlns:a16="http://schemas.microsoft.com/office/drawing/2014/main" id="{03E1ABCC-EDF2-43EC-8C5F-065752B71D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39" t="45914" r="19426" b="29153"/>
          <a:stretch/>
        </p:blipFill>
        <p:spPr bwMode="auto">
          <a:xfrm>
            <a:off x="1883229" y="1721388"/>
            <a:ext cx="8425542" cy="217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389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a:xfrm>
            <a:off x="2120122" y="100935"/>
            <a:ext cx="9408860" cy="798900"/>
          </a:xfrm>
        </p:spPr>
        <p:txBody>
          <a:bodyPr/>
          <a:lstStyle/>
          <a:p>
            <a:r>
              <a:rPr lang="en-US" dirty="0"/>
              <a:t>Layered Defenses</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27</a:t>
            </a:fld>
            <a:endParaRPr lang="en-US" dirty="0"/>
          </a:p>
        </p:txBody>
      </p:sp>
      <p:grpSp>
        <p:nvGrpSpPr>
          <p:cNvPr id="6" name="Group 5">
            <a:extLst>
              <a:ext uri="{FF2B5EF4-FFF2-40B4-BE49-F238E27FC236}">
                <a16:creationId xmlns:a16="http://schemas.microsoft.com/office/drawing/2014/main" id="{07C2A2DE-50DB-4FC1-A691-B47EA81475C6}"/>
              </a:ext>
            </a:extLst>
          </p:cNvPr>
          <p:cNvGrpSpPr/>
          <p:nvPr/>
        </p:nvGrpSpPr>
        <p:grpSpPr>
          <a:xfrm>
            <a:off x="1793990" y="1452814"/>
            <a:ext cx="8604020" cy="4788632"/>
            <a:chOff x="30163" y="1270000"/>
            <a:chExt cx="8980487" cy="5199064"/>
          </a:xfrm>
        </p:grpSpPr>
        <p:sp>
          <p:nvSpPr>
            <p:cNvPr id="7" name="Freeform 2">
              <a:extLst>
                <a:ext uri="{FF2B5EF4-FFF2-40B4-BE49-F238E27FC236}">
                  <a16:creationId xmlns:a16="http://schemas.microsoft.com/office/drawing/2014/main" id="{8D06FAEA-D847-482D-9FB6-1B1B7CBE4918}"/>
                </a:ext>
              </a:extLst>
            </p:cNvPr>
            <p:cNvSpPr>
              <a:spLocks/>
            </p:cNvSpPr>
            <p:nvPr/>
          </p:nvSpPr>
          <p:spPr bwMode="auto">
            <a:xfrm>
              <a:off x="3562350" y="3319463"/>
              <a:ext cx="3068638" cy="325802"/>
            </a:xfrm>
            <a:custGeom>
              <a:avLst/>
              <a:gdLst>
                <a:gd name="T0" fmla="*/ 2147483647 w 2021"/>
                <a:gd name="T1" fmla="*/ 2147483647 h 1017"/>
                <a:gd name="T2" fmla="*/ 2147483647 w 2021"/>
                <a:gd name="T3" fmla="*/ 2147483647 h 1017"/>
                <a:gd name="T4" fmla="*/ 2147483647 w 2021"/>
                <a:gd name="T5" fmla="*/ 2147483647 h 1017"/>
                <a:gd name="T6" fmla="*/ 2147483647 w 2021"/>
                <a:gd name="T7" fmla="*/ 2147483647 h 1017"/>
                <a:gd name="T8" fmla="*/ 2147483647 w 2021"/>
                <a:gd name="T9" fmla="*/ 2147483647 h 1017"/>
                <a:gd name="T10" fmla="*/ 0 w 2021"/>
                <a:gd name="T11" fmla="*/ 2147483647 h 1017"/>
                <a:gd name="T12" fmla="*/ 0 60000 65536"/>
                <a:gd name="T13" fmla="*/ 0 60000 65536"/>
                <a:gd name="T14" fmla="*/ 0 60000 65536"/>
                <a:gd name="T15" fmla="*/ 0 60000 65536"/>
                <a:gd name="T16" fmla="*/ 0 60000 65536"/>
                <a:gd name="T17" fmla="*/ 0 60000 65536"/>
                <a:gd name="T18" fmla="*/ 0 w 2021"/>
                <a:gd name="T19" fmla="*/ 0 h 1017"/>
                <a:gd name="T20" fmla="*/ 2021 w 2021"/>
                <a:gd name="T21" fmla="*/ 1017 h 1017"/>
              </a:gdLst>
              <a:ahLst/>
              <a:cxnLst>
                <a:cxn ang="T12">
                  <a:pos x="T0" y="T1"/>
                </a:cxn>
                <a:cxn ang="T13">
                  <a:pos x="T2" y="T3"/>
                </a:cxn>
                <a:cxn ang="T14">
                  <a:pos x="T4" y="T5"/>
                </a:cxn>
                <a:cxn ang="T15">
                  <a:pos x="T6" y="T7"/>
                </a:cxn>
                <a:cxn ang="T16">
                  <a:pos x="T8" y="T9"/>
                </a:cxn>
                <a:cxn ang="T17">
                  <a:pos x="T10" y="T11"/>
                </a:cxn>
              </a:cxnLst>
              <a:rect l="T18" t="T19" r="T20" b="T21"/>
              <a:pathLst>
                <a:path w="2021" h="1017">
                  <a:moveTo>
                    <a:pt x="2021" y="1017"/>
                  </a:moveTo>
                  <a:cubicBezTo>
                    <a:pt x="1867" y="839"/>
                    <a:pt x="1714" y="661"/>
                    <a:pt x="1548" y="518"/>
                  </a:cubicBezTo>
                  <a:cubicBezTo>
                    <a:pt x="1382" y="375"/>
                    <a:pt x="1183" y="240"/>
                    <a:pt x="1023" y="157"/>
                  </a:cubicBezTo>
                  <a:cubicBezTo>
                    <a:pt x="863" y="74"/>
                    <a:pt x="721" y="40"/>
                    <a:pt x="585" y="20"/>
                  </a:cubicBezTo>
                  <a:cubicBezTo>
                    <a:pt x="449" y="0"/>
                    <a:pt x="304" y="27"/>
                    <a:pt x="207" y="37"/>
                  </a:cubicBezTo>
                  <a:cubicBezTo>
                    <a:pt x="110" y="47"/>
                    <a:pt x="55" y="63"/>
                    <a:pt x="0" y="80"/>
                  </a:cubicBezTo>
                </a:path>
              </a:pathLst>
            </a:custGeom>
            <a:noFill/>
            <a:ln w="57150" cap="flat" cmpd="sng">
              <a:solidFill>
                <a:srgbClr val="008000"/>
              </a:solidFill>
              <a:prstDash val="solid"/>
              <a:miter lim="800000"/>
              <a:headEnd type="none" w="med" len="med"/>
              <a:tailEnd type="none" w="med" len="med"/>
            </a:ln>
          </p:spPr>
          <p:txBody>
            <a:bodyPr>
              <a:spAutoFit/>
            </a:bodyPr>
            <a:lstStyle/>
            <a:p>
              <a:pPr defTabSz="685800"/>
              <a:endParaRPr lang="en-US" sz="1350" dirty="0">
                <a:solidFill>
                  <a:prstClr val="black"/>
                </a:solidFill>
                <a:latin typeface="Calibri" panose="020F0502020204030204"/>
              </a:endParaRPr>
            </a:p>
          </p:txBody>
        </p:sp>
        <p:sp>
          <p:nvSpPr>
            <p:cNvPr id="8" name="Text Box 4">
              <a:extLst>
                <a:ext uri="{FF2B5EF4-FFF2-40B4-BE49-F238E27FC236}">
                  <a16:creationId xmlns:a16="http://schemas.microsoft.com/office/drawing/2014/main" id="{F0827E54-43B6-4A51-A4D5-11373FC4298E}"/>
                </a:ext>
              </a:extLst>
            </p:cNvPr>
            <p:cNvSpPr txBox="1">
              <a:spLocks noChangeAspect="1" noChangeArrowheads="1"/>
            </p:cNvSpPr>
            <p:nvPr/>
          </p:nvSpPr>
          <p:spPr bwMode="auto">
            <a:xfrm>
              <a:off x="1587500" y="5183187"/>
              <a:ext cx="633413" cy="213025"/>
            </a:xfrm>
            <a:prstGeom prst="rect">
              <a:avLst/>
            </a:prstGeom>
            <a:noFill/>
            <a:ln w="12700">
              <a:noFill/>
              <a:miter lim="800000"/>
              <a:headEnd/>
              <a:tailEnd/>
            </a:ln>
          </p:spPr>
          <p:txBody>
            <a:bodyPr>
              <a:spAutoFit/>
            </a:bodyPr>
            <a:lstStyle/>
            <a:p>
              <a:pPr algn="ctr" defTabSz="685800"/>
              <a:r>
                <a:rPr lang="en-US" sz="675" dirty="0">
                  <a:solidFill>
                    <a:srgbClr val="FF0000"/>
                  </a:solidFill>
                  <a:latin typeface="Arial Narrow" pitchFamily="34" charset="0"/>
                </a:rPr>
                <a:t>PAC-3</a:t>
              </a:r>
            </a:p>
          </p:txBody>
        </p:sp>
        <p:sp>
          <p:nvSpPr>
            <p:cNvPr id="9" name="Text Box 5">
              <a:extLst>
                <a:ext uri="{FF2B5EF4-FFF2-40B4-BE49-F238E27FC236}">
                  <a16:creationId xmlns:a16="http://schemas.microsoft.com/office/drawing/2014/main" id="{40176C90-0DB7-4C33-B89E-31BE647438A6}"/>
                </a:ext>
              </a:extLst>
            </p:cNvPr>
            <p:cNvSpPr txBox="1">
              <a:spLocks noChangeAspect="1" noChangeArrowheads="1"/>
            </p:cNvSpPr>
            <p:nvPr/>
          </p:nvSpPr>
          <p:spPr bwMode="auto">
            <a:xfrm>
              <a:off x="3283744" y="4722813"/>
              <a:ext cx="735013" cy="213025"/>
            </a:xfrm>
            <a:prstGeom prst="rect">
              <a:avLst/>
            </a:prstGeom>
            <a:noFill/>
            <a:ln w="12700">
              <a:noFill/>
              <a:miter lim="800000"/>
              <a:headEnd/>
              <a:tailEnd/>
            </a:ln>
          </p:spPr>
          <p:txBody>
            <a:bodyPr>
              <a:spAutoFit/>
            </a:bodyPr>
            <a:lstStyle/>
            <a:p>
              <a:pPr defTabSz="685800"/>
              <a:r>
                <a:rPr lang="en-US" sz="675" dirty="0">
                  <a:solidFill>
                    <a:srgbClr val="FFC000"/>
                  </a:solidFill>
                  <a:latin typeface="Arial Narrow" pitchFamily="34" charset="0"/>
                </a:rPr>
                <a:t>THAAD</a:t>
              </a:r>
            </a:p>
          </p:txBody>
        </p:sp>
        <p:sp>
          <p:nvSpPr>
            <p:cNvPr id="10" name="Text Box 8">
              <a:extLst>
                <a:ext uri="{FF2B5EF4-FFF2-40B4-BE49-F238E27FC236}">
                  <a16:creationId xmlns:a16="http://schemas.microsoft.com/office/drawing/2014/main" id="{F21236FB-748C-4053-8C8C-A98A2AE87F0A}"/>
                </a:ext>
              </a:extLst>
            </p:cNvPr>
            <p:cNvSpPr txBox="1">
              <a:spLocks noChangeAspect="1" noChangeArrowheads="1"/>
            </p:cNvSpPr>
            <p:nvPr/>
          </p:nvSpPr>
          <p:spPr bwMode="auto">
            <a:xfrm>
              <a:off x="3414713" y="5113338"/>
              <a:ext cx="635000" cy="213025"/>
            </a:xfrm>
            <a:prstGeom prst="rect">
              <a:avLst/>
            </a:prstGeom>
            <a:noFill/>
            <a:ln w="12700">
              <a:noFill/>
              <a:miter lim="800000"/>
              <a:headEnd/>
              <a:tailEnd/>
            </a:ln>
          </p:spPr>
          <p:txBody>
            <a:bodyPr>
              <a:spAutoFit/>
            </a:bodyPr>
            <a:lstStyle/>
            <a:p>
              <a:pPr algn="ctr" defTabSz="685800"/>
              <a:r>
                <a:rPr lang="en-US" sz="675" dirty="0">
                  <a:solidFill>
                    <a:srgbClr val="FF0000"/>
                  </a:solidFill>
                  <a:latin typeface="Arial Narrow" pitchFamily="34" charset="0"/>
                </a:rPr>
                <a:t>PAC-3</a:t>
              </a:r>
            </a:p>
          </p:txBody>
        </p:sp>
        <p:sp>
          <p:nvSpPr>
            <p:cNvPr id="11" name="Text Box 9">
              <a:extLst>
                <a:ext uri="{FF2B5EF4-FFF2-40B4-BE49-F238E27FC236}">
                  <a16:creationId xmlns:a16="http://schemas.microsoft.com/office/drawing/2014/main" id="{82E2F22F-BCE1-46BE-8931-CC55484C23CA}"/>
                </a:ext>
              </a:extLst>
            </p:cNvPr>
            <p:cNvSpPr txBox="1">
              <a:spLocks noChangeArrowheads="1"/>
            </p:cNvSpPr>
            <p:nvPr/>
          </p:nvSpPr>
          <p:spPr bwMode="auto">
            <a:xfrm>
              <a:off x="2770188" y="5753100"/>
              <a:ext cx="1912937" cy="356990"/>
            </a:xfrm>
            <a:prstGeom prst="rect">
              <a:avLst/>
            </a:prstGeom>
            <a:noFill/>
            <a:ln w="9525">
              <a:noFill/>
              <a:miter lim="800000"/>
              <a:headEnd/>
              <a:tailEnd/>
            </a:ln>
            <a:effectLst/>
          </p:spPr>
          <p:txBody>
            <a:bodyPr>
              <a:spAutoFit/>
            </a:bodyPr>
            <a:lstStyle/>
            <a:p>
              <a:pPr algn="ctr" defTabSz="685800">
                <a:lnSpc>
                  <a:spcPct val="85000"/>
                </a:lnSpc>
                <a:defRPr/>
              </a:pPr>
              <a:r>
                <a:rPr lang="en-US" sz="900" b="1" dirty="0">
                  <a:solidFill>
                    <a:srgbClr val="002060"/>
                  </a:solidFill>
                  <a:latin typeface="Calibri Light" panose="020F0302020204030204"/>
                </a:rPr>
                <a:t>Medium Range Ballistic Missile (MRBM</a:t>
              </a:r>
              <a:r>
                <a:rPr lang="en-US" sz="900" b="1" dirty="0">
                  <a:solidFill>
                    <a:srgbClr val="0000FF"/>
                  </a:solidFill>
                  <a:latin typeface="Calibri Light" panose="020F0302020204030204"/>
                </a:rPr>
                <a:t>) </a:t>
              </a:r>
            </a:p>
          </p:txBody>
        </p:sp>
        <p:sp>
          <p:nvSpPr>
            <p:cNvPr id="12" name="Text Box 10">
              <a:extLst>
                <a:ext uri="{FF2B5EF4-FFF2-40B4-BE49-F238E27FC236}">
                  <a16:creationId xmlns:a16="http://schemas.microsoft.com/office/drawing/2014/main" id="{5FC8307A-6187-4558-8C51-BFF9A0599C7D}"/>
                </a:ext>
              </a:extLst>
            </p:cNvPr>
            <p:cNvSpPr txBox="1">
              <a:spLocks noChangeArrowheads="1"/>
            </p:cNvSpPr>
            <p:nvPr/>
          </p:nvSpPr>
          <p:spPr bwMode="auto">
            <a:xfrm>
              <a:off x="4683125" y="5753100"/>
              <a:ext cx="2454275" cy="229175"/>
            </a:xfrm>
            <a:prstGeom prst="rect">
              <a:avLst/>
            </a:prstGeom>
            <a:noFill/>
            <a:ln w="9525">
              <a:noFill/>
              <a:miter lim="800000"/>
              <a:headEnd/>
              <a:tailEnd/>
            </a:ln>
            <a:effectLst/>
          </p:spPr>
          <p:txBody>
            <a:bodyPr>
              <a:spAutoFit/>
            </a:bodyPr>
            <a:lstStyle/>
            <a:p>
              <a:pPr algn="ctr" defTabSz="685800">
                <a:lnSpc>
                  <a:spcPct val="85000"/>
                </a:lnSpc>
                <a:defRPr/>
              </a:pPr>
              <a:r>
                <a:rPr lang="en-US" sz="900" b="1" dirty="0">
                  <a:solidFill>
                    <a:srgbClr val="002060"/>
                  </a:solidFill>
                  <a:latin typeface="Calibri Light" panose="020F0302020204030204"/>
                </a:rPr>
                <a:t>Intermediate Range Ballistic Missile (IRBM)</a:t>
              </a:r>
            </a:p>
          </p:txBody>
        </p:sp>
        <p:sp>
          <p:nvSpPr>
            <p:cNvPr id="13" name="Text Box 11">
              <a:extLst>
                <a:ext uri="{FF2B5EF4-FFF2-40B4-BE49-F238E27FC236}">
                  <a16:creationId xmlns:a16="http://schemas.microsoft.com/office/drawing/2014/main" id="{C7A589B1-92CB-4048-A201-8177876D8A07}"/>
                </a:ext>
              </a:extLst>
            </p:cNvPr>
            <p:cNvSpPr txBox="1">
              <a:spLocks noChangeArrowheads="1"/>
            </p:cNvSpPr>
            <p:nvPr/>
          </p:nvSpPr>
          <p:spPr bwMode="auto">
            <a:xfrm>
              <a:off x="7000875" y="5753100"/>
              <a:ext cx="1801813" cy="356990"/>
            </a:xfrm>
            <a:prstGeom prst="rect">
              <a:avLst/>
            </a:prstGeom>
            <a:noFill/>
            <a:ln w="9525">
              <a:noFill/>
              <a:miter lim="800000"/>
              <a:headEnd/>
              <a:tailEnd/>
            </a:ln>
            <a:effectLst/>
          </p:spPr>
          <p:txBody>
            <a:bodyPr>
              <a:spAutoFit/>
            </a:bodyPr>
            <a:lstStyle/>
            <a:p>
              <a:pPr algn="ctr" defTabSz="685800">
                <a:lnSpc>
                  <a:spcPct val="85000"/>
                </a:lnSpc>
                <a:defRPr/>
              </a:pPr>
              <a:r>
                <a:rPr lang="en-US" sz="900" b="1" dirty="0">
                  <a:solidFill>
                    <a:srgbClr val="002060"/>
                  </a:solidFill>
                  <a:latin typeface="Calibri Light" panose="020F0302020204030204"/>
                </a:rPr>
                <a:t>Intercontinental Ballistic Missile (ICBM)</a:t>
              </a:r>
            </a:p>
          </p:txBody>
        </p:sp>
        <p:sp>
          <p:nvSpPr>
            <p:cNvPr id="14" name="Text Box 12">
              <a:extLst>
                <a:ext uri="{FF2B5EF4-FFF2-40B4-BE49-F238E27FC236}">
                  <a16:creationId xmlns:a16="http://schemas.microsoft.com/office/drawing/2014/main" id="{FC5C4717-F22D-4426-BAA8-44C49513B10E}"/>
                </a:ext>
              </a:extLst>
            </p:cNvPr>
            <p:cNvSpPr txBox="1">
              <a:spLocks noChangeArrowheads="1"/>
            </p:cNvSpPr>
            <p:nvPr/>
          </p:nvSpPr>
          <p:spPr bwMode="auto">
            <a:xfrm>
              <a:off x="1104900" y="5753100"/>
              <a:ext cx="1665288" cy="356990"/>
            </a:xfrm>
            <a:prstGeom prst="rect">
              <a:avLst/>
            </a:prstGeom>
            <a:noFill/>
            <a:ln w="9525">
              <a:noFill/>
              <a:miter lim="800000"/>
              <a:headEnd/>
              <a:tailEnd/>
            </a:ln>
            <a:effectLst/>
          </p:spPr>
          <p:txBody>
            <a:bodyPr>
              <a:spAutoFit/>
            </a:bodyPr>
            <a:lstStyle/>
            <a:p>
              <a:pPr algn="ctr" defTabSz="685800">
                <a:lnSpc>
                  <a:spcPct val="85000"/>
                </a:lnSpc>
                <a:defRPr/>
              </a:pPr>
              <a:r>
                <a:rPr lang="en-US" sz="900" b="1" dirty="0">
                  <a:solidFill>
                    <a:srgbClr val="002060"/>
                  </a:solidFill>
                  <a:latin typeface="Calibri Light" panose="020F0302020204030204"/>
                </a:rPr>
                <a:t>Short Range Ballistic Missile (SRBM) </a:t>
              </a:r>
            </a:p>
          </p:txBody>
        </p:sp>
        <p:sp>
          <p:nvSpPr>
            <p:cNvPr id="15" name="Text Box 13">
              <a:extLst>
                <a:ext uri="{FF2B5EF4-FFF2-40B4-BE49-F238E27FC236}">
                  <a16:creationId xmlns:a16="http://schemas.microsoft.com/office/drawing/2014/main" id="{62BF486D-4096-4573-B9C7-7039DBC6A6D2}"/>
                </a:ext>
              </a:extLst>
            </p:cNvPr>
            <p:cNvSpPr txBox="1">
              <a:spLocks noChangeAspect="1" noChangeArrowheads="1"/>
            </p:cNvSpPr>
            <p:nvPr/>
          </p:nvSpPr>
          <p:spPr bwMode="auto">
            <a:xfrm>
              <a:off x="3198813" y="5354638"/>
              <a:ext cx="730251" cy="300740"/>
            </a:xfrm>
            <a:prstGeom prst="rect">
              <a:avLst/>
            </a:prstGeom>
            <a:solidFill>
              <a:srgbClr val="FFFFFF"/>
            </a:solidFill>
            <a:ln w="9525">
              <a:noFill/>
              <a:miter lim="800000"/>
              <a:headEnd/>
              <a:tailEnd/>
            </a:ln>
            <a:effectLst/>
          </p:spPr>
          <p:txBody>
            <a:bodyPr>
              <a:spAutoFit/>
            </a:bodyPr>
            <a:lstStyle/>
            <a:p>
              <a:pPr algn="ctr" defTabSz="685800">
                <a:defRPr/>
              </a:pPr>
              <a:r>
                <a:rPr lang="en-US" sz="1200" dirty="0">
                  <a:solidFill>
                    <a:prstClr val="black"/>
                  </a:solidFill>
                  <a:latin typeface="Calibri Light" panose="020F0302020204030204"/>
                </a:rPr>
                <a:t>1,300</a:t>
              </a:r>
            </a:p>
          </p:txBody>
        </p:sp>
        <p:sp>
          <p:nvSpPr>
            <p:cNvPr id="16" name="Text Box 14">
              <a:extLst>
                <a:ext uri="{FF2B5EF4-FFF2-40B4-BE49-F238E27FC236}">
                  <a16:creationId xmlns:a16="http://schemas.microsoft.com/office/drawing/2014/main" id="{4D99C421-EB73-4862-974A-6E71EFECEB9B}"/>
                </a:ext>
              </a:extLst>
            </p:cNvPr>
            <p:cNvSpPr txBox="1">
              <a:spLocks noChangeAspect="1" noChangeArrowheads="1"/>
            </p:cNvSpPr>
            <p:nvPr/>
          </p:nvSpPr>
          <p:spPr bwMode="auto">
            <a:xfrm>
              <a:off x="6724650" y="5345113"/>
              <a:ext cx="855663" cy="300740"/>
            </a:xfrm>
            <a:prstGeom prst="rect">
              <a:avLst/>
            </a:prstGeom>
            <a:solidFill>
              <a:srgbClr val="FFFFFF"/>
            </a:solidFill>
            <a:ln w="9525">
              <a:noFill/>
              <a:miter lim="800000"/>
              <a:headEnd/>
              <a:tailEnd/>
            </a:ln>
            <a:effectLst/>
          </p:spPr>
          <p:txBody>
            <a:bodyPr>
              <a:spAutoFit/>
            </a:bodyPr>
            <a:lstStyle/>
            <a:p>
              <a:pPr algn="ctr" defTabSz="685800">
                <a:defRPr/>
              </a:pPr>
              <a:r>
                <a:rPr lang="en-US" sz="1200" dirty="0">
                  <a:solidFill>
                    <a:prstClr val="black"/>
                  </a:solidFill>
                  <a:latin typeface="Calibri Light" panose="020F0302020204030204"/>
                </a:rPr>
                <a:t>5,500</a:t>
              </a:r>
            </a:p>
          </p:txBody>
        </p:sp>
        <p:sp>
          <p:nvSpPr>
            <p:cNvPr id="17" name="Text Box 15">
              <a:extLst>
                <a:ext uri="{FF2B5EF4-FFF2-40B4-BE49-F238E27FC236}">
                  <a16:creationId xmlns:a16="http://schemas.microsoft.com/office/drawing/2014/main" id="{E752F751-7C6D-4C34-8296-391C397A77E9}"/>
                </a:ext>
              </a:extLst>
            </p:cNvPr>
            <p:cNvSpPr txBox="1">
              <a:spLocks noChangeAspect="1" noChangeArrowheads="1"/>
            </p:cNvSpPr>
            <p:nvPr/>
          </p:nvSpPr>
          <p:spPr bwMode="auto">
            <a:xfrm>
              <a:off x="8067675" y="5354638"/>
              <a:ext cx="942975" cy="300740"/>
            </a:xfrm>
            <a:prstGeom prst="rect">
              <a:avLst/>
            </a:prstGeom>
            <a:solidFill>
              <a:srgbClr val="FFFFFF"/>
            </a:solidFill>
            <a:ln w="9525">
              <a:noFill/>
              <a:miter lim="800000"/>
              <a:headEnd/>
              <a:tailEnd/>
            </a:ln>
            <a:effectLst/>
          </p:spPr>
          <p:txBody>
            <a:bodyPr>
              <a:spAutoFit/>
            </a:bodyPr>
            <a:lstStyle/>
            <a:p>
              <a:pPr algn="ctr" defTabSz="685800">
                <a:defRPr/>
              </a:pPr>
              <a:r>
                <a:rPr lang="en-US" sz="1200" dirty="0">
                  <a:solidFill>
                    <a:prstClr val="black"/>
                  </a:solidFill>
                  <a:latin typeface="Calibri Light" panose="020F0302020204030204"/>
                </a:rPr>
                <a:t>≈10,000</a:t>
              </a:r>
            </a:p>
          </p:txBody>
        </p:sp>
        <p:sp>
          <p:nvSpPr>
            <p:cNvPr id="18" name="Text Box 16">
              <a:extLst>
                <a:ext uri="{FF2B5EF4-FFF2-40B4-BE49-F238E27FC236}">
                  <a16:creationId xmlns:a16="http://schemas.microsoft.com/office/drawing/2014/main" id="{6851011A-15C4-42E7-9EAA-19A22FC3A8CE}"/>
                </a:ext>
              </a:extLst>
            </p:cNvPr>
            <p:cNvSpPr txBox="1">
              <a:spLocks noChangeAspect="1" noChangeArrowheads="1"/>
            </p:cNvSpPr>
            <p:nvPr/>
          </p:nvSpPr>
          <p:spPr bwMode="auto">
            <a:xfrm>
              <a:off x="938213" y="5354638"/>
              <a:ext cx="346075" cy="300740"/>
            </a:xfrm>
            <a:prstGeom prst="rect">
              <a:avLst/>
            </a:prstGeom>
            <a:solidFill>
              <a:srgbClr val="FFFFFF"/>
            </a:solidFill>
            <a:ln w="9525">
              <a:noFill/>
              <a:miter lim="800000"/>
              <a:headEnd/>
              <a:tailEnd/>
            </a:ln>
            <a:effectLst/>
          </p:spPr>
          <p:txBody>
            <a:bodyPr>
              <a:spAutoFit/>
            </a:bodyPr>
            <a:lstStyle/>
            <a:p>
              <a:pPr algn="ctr" defTabSz="685800">
                <a:defRPr/>
              </a:pPr>
              <a:r>
                <a:rPr lang="en-US" sz="1200" dirty="0">
                  <a:solidFill>
                    <a:prstClr val="black"/>
                  </a:solidFill>
                  <a:latin typeface="Calibri Light" panose="020F0302020204030204"/>
                </a:rPr>
                <a:t>0</a:t>
              </a:r>
            </a:p>
          </p:txBody>
        </p:sp>
        <p:sp>
          <p:nvSpPr>
            <p:cNvPr id="19" name="Rectangle 17">
              <a:extLst>
                <a:ext uri="{FF2B5EF4-FFF2-40B4-BE49-F238E27FC236}">
                  <a16:creationId xmlns:a16="http://schemas.microsoft.com/office/drawing/2014/main" id="{C7627C2C-A30B-4B76-8BBB-1C664378462D}"/>
                </a:ext>
              </a:extLst>
            </p:cNvPr>
            <p:cNvSpPr>
              <a:spLocks noChangeAspect="1" noChangeArrowheads="1"/>
            </p:cNvSpPr>
            <p:nvPr/>
          </p:nvSpPr>
          <p:spPr bwMode="auto">
            <a:xfrm>
              <a:off x="7524750" y="5394325"/>
              <a:ext cx="676275" cy="261938"/>
            </a:xfrm>
            <a:prstGeom prst="rect">
              <a:avLst/>
            </a:prstGeom>
            <a:solidFill>
              <a:schemeClr val="bg1"/>
            </a:solidFill>
            <a:ln w="9525">
              <a:solidFill>
                <a:schemeClr val="bg1"/>
              </a:solidFill>
              <a:miter lim="800000"/>
              <a:headEnd/>
              <a:tailEnd/>
            </a:ln>
            <a:effectLst/>
          </p:spPr>
          <p:txBody>
            <a:bodyPr wrap="none" anchor="ctr"/>
            <a:lstStyle/>
            <a:p>
              <a:pPr defTabSz="685800">
                <a:defRPr/>
              </a:pPr>
              <a:endParaRPr lang="en-US" sz="1200" dirty="0">
                <a:solidFill>
                  <a:prstClr val="black"/>
                </a:solidFill>
                <a:latin typeface="Calibri Light" panose="020F0302020204030204"/>
              </a:endParaRPr>
            </a:p>
          </p:txBody>
        </p:sp>
        <p:sp>
          <p:nvSpPr>
            <p:cNvPr id="20" name="Freeform 18">
              <a:extLst>
                <a:ext uri="{FF2B5EF4-FFF2-40B4-BE49-F238E27FC236}">
                  <a16:creationId xmlns:a16="http://schemas.microsoft.com/office/drawing/2014/main" id="{9340F6F4-B4F4-41E7-BF3E-942DF16AAA55}"/>
                </a:ext>
              </a:extLst>
            </p:cNvPr>
            <p:cNvSpPr>
              <a:spLocks noChangeAspect="1"/>
            </p:cNvSpPr>
            <p:nvPr/>
          </p:nvSpPr>
          <p:spPr bwMode="auto">
            <a:xfrm>
              <a:off x="1095375" y="1474788"/>
              <a:ext cx="5995988" cy="3865562"/>
            </a:xfrm>
            <a:custGeom>
              <a:avLst/>
              <a:gdLst>
                <a:gd name="T0" fmla="*/ 0 w 1659"/>
                <a:gd name="T1" fmla="*/ 2147483647 h 2464"/>
                <a:gd name="T2" fmla="*/ 2147483647 w 1659"/>
                <a:gd name="T3" fmla="*/ 2147483647 h 2464"/>
                <a:gd name="T4" fmla="*/ 0 60000 65536"/>
                <a:gd name="T5" fmla="*/ 0 60000 65536"/>
                <a:gd name="T6" fmla="*/ 0 w 1659"/>
                <a:gd name="T7" fmla="*/ 0 h 2464"/>
                <a:gd name="T8" fmla="*/ 1659 w 1659"/>
                <a:gd name="T9" fmla="*/ 2464 h 2464"/>
              </a:gdLst>
              <a:ahLst/>
              <a:cxnLst>
                <a:cxn ang="T4">
                  <a:pos x="T0" y="T1"/>
                </a:cxn>
                <a:cxn ang="T5">
                  <a:pos x="T2" y="T3"/>
                </a:cxn>
              </a:cxnLst>
              <a:rect l="T6" t="T7" r="T8" b="T9"/>
              <a:pathLst>
                <a:path w="1659" h="2464">
                  <a:moveTo>
                    <a:pt x="0" y="2464"/>
                  </a:moveTo>
                  <a:cubicBezTo>
                    <a:pt x="848" y="0"/>
                    <a:pt x="1339" y="1586"/>
                    <a:pt x="1659" y="2464"/>
                  </a:cubicBezTo>
                </a:path>
              </a:pathLst>
            </a:custGeom>
            <a:noFill/>
            <a:ln w="19050" cmpd="sng">
              <a:solidFill>
                <a:schemeClr val="tx1"/>
              </a:solidFill>
              <a:round/>
              <a:headEnd/>
              <a:tailEnd/>
            </a:ln>
          </p:spPr>
          <p:txBody>
            <a:bodyPr/>
            <a:lstStyle/>
            <a:p>
              <a:pPr defTabSz="685800"/>
              <a:endParaRPr lang="en-US" sz="1350" dirty="0">
                <a:solidFill>
                  <a:prstClr val="black"/>
                </a:solidFill>
                <a:latin typeface="Calibri" panose="020F0502020204030204"/>
              </a:endParaRPr>
            </a:p>
          </p:txBody>
        </p:sp>
        <p:sp>
          <p:nvSpPr>
            <p:cNvPr id="21" name="Freeform 19">
              <a:extLst>
                <a:ext uri="{FF2B5EF4-FFF2-40B4-BE49-F238E27FC236}">
                  <a16:creationId xmlns:a16="http://schemas.microsoft.com/office/drawing/2014/main" id="{1017B702-E25A-4E8E-B460-FAAC3B99636C}"/>
                </a:ext>
              </a:extLst>
            </p:cNvPr>
            <p:cNvSpPr>
              <a:spLocks noChangeAspect="1"/>
            </p:cNvSpPr>
            <p:nvPr/>
          </p:nvSpPr>
          <p:spPr bwMode="auto">
            <a:xfrm>
              <a:off x="847725" y="1920875"/>
              <a:ext cx="7458075" cy="3441700"/>
            </a:xfrm>
            <a:custGeom>
              <a:avLst/>
              <a:gdLst>
                <a:gd name="T0" fmla="*/ 0 w 4752"/>
                <a:gd name="T1" fmla="*/ 0 h 2400"/>
                <a:gd name="T2" fmla="*/ 0 w 4752"/>
                <a:gd name="T3" fmla="*/ 2147483647 h 2400"/>
                <a:gd name="T4" fmla="*/ 2147483647 w 4752"/>
                <a:gd name="T5" fmla="*/ 2147483647 h 2400"/>
                <a:gd name="T6" fmla="*/ 0 60000 65536"/>
                <a:gd name="T7" fmla="*/ 0 60000 65536"/>
                <a:gd name="T8" fmla="*/ 0 60000 65536"/>
                <a:gd name="T9" fmla="*/ 0 w 4752"/>
                <a:gd name="T10" fmla="*/ 0 h 2400"/>
                <a:gd name="T11" fmla="*/ 4752 w 4752"/>
                <a:gd name="T12" fmla="*/ 2400 h 2400"/>
              </a:gdLst>
              <a:ahLst/>
              <a:cxnLst>
                <a:cxn ang="T6">
                  <a:pos x="T0" y="T1"/>
                </a:cxn>
                <a:cxn ang="T7">
                  <a:pos x="T2" y="T3"/>
                </a:cxn>
                <a:cxn ang="T8">
                  <a:pos x="T4" y="T5"/>
                </a:cxn>
              </a:cxnLst>
              <a:rect l="T9" t="T10" r="T11" b="T12"/>
              <a:pathLst>
                <a:path w="4752" h="2400">
                  <a:moveTo>
                    <a:pt x="0" y="0"/>
                  </a:moveTo>
                  <a:lnTo>
                    <a:pt x="0" y="2400"/>
                  </a:lnTo>
                  <a:lnTo>
                    <a:pt x="4752" y="2400"/>
                  </a:lnTo>
                </a:path>
              </a:pathLst>
            </a:custGeom>
            <a:noFill/>
            <a:ln w="12700" cmpd="sng">
              <a:solidFill>
                <a:schemeClr val="tx1"/>
              </a:solidFill>
              <a:round/>
              <a:headEnd/>
              <a:tailEnd/>
            </a:ln>
          </p:spPr>
          <p:txBody>
            <a:bodyPr/>
            <a:lstStyle/>
            <a:p>
              <a:pPr defTabSz="685800"/>
              <a:endParaRPr lang="en-US" sz="1350" dirty="0">
                <a:solidFill>
                  <a:prstClr val="black"/>
                </a:solidFill>
                <a:latin typeface="Calibri" panose="020F0502020204030204"/>
              </a:endParaRPr>
            </a:p>
          </p:txBody>
        </p:sp>
        <p:sp>
          <p:nvSpPr>
            <p:cNvPr id="22" name="Freeform 20">
              <a:extLst>
                <a:ext uri="{FF2B5EF4-FFF2-40B4-BE49-F238E27FC236}">
                  <a16:creationId xmlns:a16="http://schemas.microsoft.com/office/drawing/2014/main" id="{75F826EA-43FD-499C-B24C-25B37092D5D7}"/>
                </a:ext>
              </a:extLst>
            </p:cNvPr>
            <p:cNvSpPr>
              <a:spLocks noChangeAspect="1"/>
            </p:cNvSpPr>
            <p:nvPr/>
          </p:nvSpPr>
          <p:spPr bwMode="auto">
            <a:xfrm>
              <a:off x="1095375" y="4164013"/>
              <a:ext cx="1189038" cy="1203325"/>
            </a:xfrm>
            <a:custGeom>
              <a:avLst/>
              <a:gdLst>
                <a:gd name="T0" fmla="*/ 0 w 608"/>
                <a:gd name="T1" fmla="*/ 2147483647 h 984"/>
                <a:gd name="T2" fmla="*/ 2147483647 w 608"/>
                <a:gd name="T3" fmla="*/ 2147483647 h 984"/>
                <a:gd name="T4" fmla="*/ 0 60000 65536"/>
                <a:gd name="T5" fmla="*/ 0 60000 65536"/>
                <a:gd name="T6" fmla="*/ 0 w 608"/>
                <a:gd name="T7" fmla="*/ 0 h 984"/>
                <a:gd name="T8" fmla="*/ 608 w 608"/>
                <a:gd name="T9" fmla="*/ 984 h 984"/>
              </a:gdLst>
              <a:ahLst/>
              <a:cxnLst>
                <a:cxn ang="T4">
                  <a:pos x="T0" y="T1"/>
                </a:cxn>
                <a:cxn ang="T5">
                  <a:pos x="T2" y="T3"/>
                </a:cxn>
              </a:cxnLst>
              <a:rect l="T6" t="T7" r="T8" b="T9"/>
              <a:pathLst>
                <a:path w="608" h="984">
                  <a:moveTo>
                    <a:pt x="0" y="984"/>
                  </a:moveTo>
                  <a:cubicBezTo>
                    <a:pt x="224" y="0"/>
                    <a:pt x="504" y="576"/>
                    <a:pt x="608" y="976"/>
                  </a:cubicBezTo>
                </a:path>
              </a:pathLst>
            </a:custGeom>
            <a:noFill/>
            <a:ln w="19050" cmpd="sng">
              <a:solidFill>
                <a:schemeClr val="tx1"/>
              </a:solidFill>
              <a:round/>
              <a:headEnd/>
              <a:tailEnd/>
            </a:ln>
          </p:spPr>
          <p:txBody>
            <a:bodyPr/>
            <a:lstStyle/>
            <a:p>
              <a:pPr defTabSz="685800"/>
              <a:endParaRPr lang="en-US" sz="1350" dirty="0">
                <a:solidFill>
                  <a:prstClr val="black"/>
                </a:solidFill>
                <a:latin typeface="Calibri" panose="020F0502020204030204"/>
              </a:endParaRPr>
            </a:p>
          </p:txBody>
        </p:sp>
        <p:sp>
          <p:nvSpPr>
            <p:cNvPr id="23" name="Line 21">
              <a:extLst>
                <a:ext uri="{FF2B5EF4-FFF2-40B4-BE49-F238E27FC236}">
                  <a16:creationId xmlns:a16="http://schemas.microsoft.com/office/drawing/2014/main" id="{B225739C-F48F-470C-9BAD-A68E2B190489}"/>
                </a:ext>
              </a:extLst>
            </p:cNvPr>
            <p:cNvSpPr>
              <a:spLocks noChangeAspect="1" noChangeShapeType="1"/>
            </p:cNvSpPr>
            <p:nvPr/>
          </p:nvSpPr>
          <p:spPr bwMode="auto">
            <a:xfrm>
              <a:off x="7948613" y="5362575"/>
              <a:ext cx="835025" cy="0"/>
            </a:xfrm>
            <a:prstGeom prst="line">
              <a:avLst/>
            </a:prstGeom>
            <a:noFill/>
            <a:ln w="12700">
              <a:solidFill>
                <a:schemeClr val="tx1"/>
              </a:solidFill>
              <a:round/>
              <a:headEnd/>
              <a:tailEnd/>
            </a:ln>
            <a:effectLst/>
          </p:spPr>
          <p:txBody>
            <a:bodyPr/>
            <a:lstStyle/>
            <a:p>
              <a:pPr defTabSz="685800">
                <a:defRPr/>
              </a:pPr>
              <a:endParaRPr lang="en-US" sz="1200" dirty="0">
                <a:solidFill>
                  <a:prstClr val="black"/>
                </a:solidFill>
                <a:latin typeface="Calibri Light" panose="020F0302020204030204"/>
              </a:endParaRPr>
            </a:p>
          </p:txBody>
        </p:sp>
        <p:sp>
          <p:nvSpPr>
            <p:cNvPr id="24" name="Line 22">
              <a:extLst>
                <a:ext uri="{FF2B5EF4-FFF2-40B4-BE49-F238E27FC236}">
                  <a16:creationId xmlns:a16="http://schemas.microsoft.com/office/drawing/2014/main" id="{B0DD5D5A-0251-47B9-AFA2-1F7DBF6286B0}"/>
                </a:ext>
              </a:extLst>
            </p:cNvPr>
            <p:cNvSpPr>
              <a:spLocks noChangeAspect="1" noChangeShapeType="1"/>
            </p:cNvSpPr>
            <p:nvPr/>
          </p:nvSpPr>
          <p:spPr bwMode="auto">
            <a:xfrm flipH="1" flipV="1">
              <a:off x="2176463" y="5205413"/>
              <a:ext cx="30162" cy="74612"/>
            </a:xfrm>
            <a:prstGeom prst="line">
              <a:avLst/>
            </a:prstGeom>
            <a:noFill/>
            <a:ln w="76200">
              <a:solidFill>
                <a:schemeClr val="tx1"/>
              </a:solidFill>
              <a:round/>
              <a:headEnd/>
              <a:tailEnd/>
            </a:ln>
          </p:spPr>
          <p:txBody>
            <a:bodyPr>
              <a:spAutoFit/>
            </a:bodyPr>
            <a:lstStyle/>
            <a:p>
              <a:pPr defTabSz="685800"/>
              <a:endParaRPr lang="en-US" sz="1350" dirty="0">
                <a:solidFill>
                  <a:prstClr val="black"/>
                </a:solidFill>
                <a:latin typeface="Calibri" panose="020F0502020204030204"/>
              </a:endParaRPr>
            </a:p>
          </p:txBody>
        </p:sp>
        <p:sp>
          <p:nvSpPr>
            <p:cNvPr id="25" name="Line 23">
              <a:extLst>
                <a:ext uri="{FF2B5EF4-FFF2-40B4-BE49-F238E27FC236}">
                  <a16:creationId xmlns:a16="http://schemas.microsoft.com/office/drawing/2014/main" id="{9C1EAF36-E724-43B8-84E0-2B287835E80C}"/>
                </a:ext>
              </a:extLst>
            </p:cNvPr>
            <p:cNvSpPr>
              <a:spLocks noChangeAspect="1" noChangeShapeType="1"/>
            </p:cNvSpPr>
            <p:nvPr/>
          </p:nvSpPr>
          <p:spPr bwMode="auto">
            <a:xfrm rot="20822831" flipH="1" flipV="1">
              <a:off x="2021239" y="4932062"/>
              <a:ext cx="116337" cy="279208"/>
            </a:xfrm>
            <a:prstGeom prst="line">
              <a:avLst/>
            </a:prstGeom>
            <a:noFill/>
            <a:ln w="76200">
              <a:solidFill>
                <a:srgbClr val="FFC000"/>
              </a:solidFill>
              <a:round/>
              <a:headEnd/>
              <a:tailEnd/>
            </a:ln>
          </p:spPr>
          <p:txBody>
            <a:bodyPr wrap="square">
              <a:spAutoFit/>
            </a:bodyPr>
            <a:lstStyle/>
            <a:p>
              <a:pPr defTabSz="685800"/>
              <a:endParaRPr lang="en-US" sz="1350" dirty="0">
                <a:solidFill>
                  <a:prstClr val="black"/>
                </a:solidFill>
                <a:latin typeface="Calibri" panose="020F0502020204030204"/>
              </a:endParaRPr>
            </a:p>
          </p:txBody>
        </p:sp>
        <p:sp>
          <p:nvSpPr>
            <p:cNvPr id="26" name="Text Box 24">
              <a:extLst>
                <a:ext uri="{FF2B5EF4-FFF2-40B4-BE49-F238E27FC236}">
                  <a16:creationId xmlns:a16="http://schemas.microsoft.com/office/drawing/2014/main" id="{99CCEA46-0ACB-4DB2-9F8F-51B5748FD7D6}"/>
                </a:ext>
              </a:extLst>
            </p:cNvPr>
            <p:cNvSpPr txBox="1">
              <a:spLocks noChangeAspect="1" noChangeArrowheads="1"/>
            </p:cNvSpPr>
            <p:nvPr/>
          </p:nvSpPr>
          <p:spPr bwMode="auto">
            <a:xfrm>
              <a:off x="4505412" y="1303338"/>
              <a:ext cx="796751" cy="275679"/>
            </a:xfrm>
            <a:prstGeom prst="rect">
              <a:avLst/>
            </a:prstGeom>
            <a:noFill/>
            <a:ln w="12700">
              <a:noFill/>
              <a:miter lim="800000"/>
              <a:headEnd/>
              <a:tailEnd/>
            </a:ln>
            <a:effectLst/>
          </p:spPr>
          <p:txBody>
            <a:bodyPr wrap="none">
              <a:spAutoFit/>
            </a:bodyPr>
            <a:lstStyle/>
            <a:p>
              <a:pPr algn="ctr" defTabSz="685800">
                <a:defRPr/>
              </a:pPr>
              <a:r>
                <a:rPr lang="en-US" sz="1050" dirty="0">
                  <a:solidFill>
                    <a:prstClr val="black"/>
                  </a:solidFill>
                  <a:latin typeface="Calibri Light" panose="020F0302020204030204"/>
                </a:rPr>
                <a:t>Midcourse</a:t>
              </a:r>
            </a:p>
          </p:txBody>
        </p:sp>
        <p:sp>
          <p:nvSpPr>
            <p:cNvPr id="27" name="Text Box 25">
              <a:extLst>
                <a:ext uri="{FF2B5EF4-FFF2-40B4-BE49-F238E27FC236}">
                  <a16:creationId xmlns:a16="http://schemas.microsoft.com/office/drawing/2014/main" id="{BCD4FFE3-F236-46A9-AE4D-4AB183B12B57}"/>
                </a:ext>
              </a:extLst>
            </p:cNvPr>
            <p:cNvSpPr txBox="1">
              <a:spLocks noChangeAspect="1" noChangeArrowheads="1"/>
            </p:cNvSpPr>
            <p:nvPr/>
          </p:nvSpPr>
          <p:spPr bwMode="auto">
            <a:xfrm rot="18381921">
              <a:off x="899411" y="4473620"/>
              <a:ext cx="536391" cy="265026"/>
            </a:xfrm>
            <a:prstGeom prst="rect">
              <a:avLst/>
            </a:prstGeom>
            <a:noFill/>
            <a:ln w="12700">
              <a:noFill/>
              <a:miter lim="800000"/>
              <a:headEnd/>
              <a:tailEnd/>
            </a:ln>
            <a:effectLst/>
          </p:spPr>
          <p:txBody>
            <a:bodyPr wrap="none">
              <a:spAutoFit/>
            </a:bodyPr>
            <a:lstStyle/>
            <a:p>
              <a:pPr algn="ctr" defTabSz="685800">
                <a:defRPr/>
              </a:pPr>
              <a:r>
                <a:rPr lang="en-US" sz="1050" dirty="0">
                  <a:solidFill>
                    <a:prstClr val="black"/>
                  </a:solidFill>
                  <a:latin typeface="Calibri Light" panose="020F0302020204030204"/>
                </a:rPr>
                <a:t>Boost</a:t>
              </a:r>
            </a:p>
          </p:txBody>
        </p:sp>
        <p:sp>
          <p:nvSpPr>
            <p:cNvPr id="28" name="Text Box 26">
              <a:extLst>
                <a:ext uri="{FF2B5EF4-FFF2-40B4-BE49-F238E27FC236}">
                  <a16:creationId xmlns:a16="http://schemas.microsoft.com/office/drawing/2014/main" id="{569EB12B-5A6F-4806-B1DC-49FD58C3FB16}"/>
                </a:ext>
              </a:extLst>
            </p:cNvPr>
            <p:cNvSpPr txBox="1">
              <a:spLocks noChangeAspect="1" noChangeArrowheads="1"/>
            </p:cNvSpPr>
            <p:nvPr/>
          </p:nvSpPr>
          <p:spPr bwMode="auto">
            <a:xfrm>
              <a:off x="30163" y="4852988"/>
              <a:ext cx="995362" cy="200494"/>
            </a:xfrm>
            <a:prstGeom prst="rect">
              <a:avLst/>
            </a:prstGeom>
            <a:noFill/>
            <a:ln w="12700">
              <a:noFill/>
              <a:miter lim="800000"/>
              <a:headEnd/>
              <a:tailEnd/>
            </a:ln>
            <a:effectLst/>
          </p:spPr>
          <p:txBody>
            <a:bodyPr>
              <a:spAutoFit/>
            </a:bodyPr>
            <a:lstStyle/>
            <a:p>
              <a:pPr algn="ctr" defTabSz="685800">
                <a:defRPr/>
              </a:pPr>
              <a:r>
                <a:rPr lang="en-US" sz="600" b="1" dirty="0">
                  <a:solidFill>
                    <a:prstClr val="black"/>
                  </a:solidFill>
                  <a:latin typeface="Calibri Light" panose="020F0302020204030204"/>
                </a:rPr>
                <a:t>Atmosphere</a:t>
              </a:r>
            </a:p>
          </p:txBody>
        </p:sp>
        <p:sp>
          <p:nvSpPr>
            <p:cNvPr id="29" name="Text Box 27">
              <a:extLst>
                <a:ext uri="{FF2B5EF4-FFF2-40B4-BE49-F238E27FC236}">
                  <a16:creationId xmlns:a16="http://schemas.microsoft.com/office/drawing/2014/main" id="{EE70976E-2D41-49EC-BDF7-8C66898CD330}"/>
                </a:ext>
              </a:extLst>
            </p:cNvPr>
            <p:cNvSpPr txBox="1">
              <a:spLocks noChangeAspect="1" noChangeArrowheads="1"/>
            </p:cNvSpPr>
            <p:nvPr/>
          </p:nvSpPr>
          <p:spPr bwMode="auto">
            <a:xfrm rot="3286948">
              <a:off x="8116737" y="4736351"/>
              <a:ext cx="722613" cy="265026"/>
            </a:xfrm>
            <a:prstGeom prst="rect">
              <a:avLst/>
            </a:prstGeom>
            <a:noFill/>
            <a:ln w="12700">
              <a:noFill/>
              <a:miter lim="800000"/>
              <a:headEnd/>
              <a:tailEnd/>
            </a:ln>
            <a:effectLst/>
          </p:spPr>
          <p:txBody>
            <a:bodyPr wrap="none">
              <a:spAutoFit/>
            </a:bodyPr>
            <a:lstStyle/>
            <a:p>
              <a:pPr algn="ctr" defTabSz="685800">
                <a:defRPr/>
              </a:pPr>
              <a:r>
                <a:rPr lang="en-US" sz="1050" dirty="0">
                  <a:solidFill>
                    <a:prstClr val="black"/>
                  </a:solidFill>
                  <a:latin typeface="Calibri Light" panose="020F0302020204030204"/>
                </a:rPr>
                <a:t>Terminal</a:t>
              </a:r>
            </a:p>
          </p:txBody>
        </p:sp>
        <p:sp>
          <p:nvSpPr>
            <p:cNvPr id="30" name="Line 28">
              <a:extLst>
                <a:ext uri="{FF2B5EF4-FFF2-40B4-BE49-F238E27FC236}">
                  <a16:creationId xmlns:a16="http://schemas.microsoft.com/office/drawing/2014/main" id="{B113C000-AE5F-411A-98EB-A694A3B0789A}"/>
                </a:ext>
              </a:extLst>
            </p:cNvPr>
            <p:cNvSpPr>
              <a:spLocks noChangeShapeType="1"/>
            </p:cNvSpPr>
            <p:nvPr/>
          </p:nvSpPr>
          <p:spPr bwMode="auto">
            <a:xfrm>
              <a:off x="1104900" y="5681663"/>
              <a:ext cx="1665288" cy="0"/>
            </a:xfrm>
            <a:prstGeom prst="line">
              <a:avLst/>
            </a:prstGeom>
            <a:noFill/>
            <a:ln w="12700">
              <a:solidFill>
                <a:srgbClr val="0000FF"/>
              </a:solidFill>
              <a:round/>
              <a:headEnd type="diamond" w="lg" len="med"/>
              <a:tailEnd type="diamond" w="lg" len="med"/>
            </a:ln>
            <a:effectLst/>
          </p:spPr>
          <p:txBody>
            <a:bodyPr/>
            <a:lstStyle/>
            <a:p>
              <a:pPr defTabSz="685800">
                <a:defRPr/>
              </a:pPr>
              <a:endParaRPr lang="en-US" sz="1200" dirty="0">
                <a:solidFill>
                  <a:prstClr val="black"/>
                </a:solidFill>
                <a:latin typeface="Calibri Light" panose="020F0302020204030204"/>
              </a:endParaRPr>
            </a:p>
          </p:txBody>
        </p:sp>
        <p:sp>
          <p:nvSpPr>
            <p:cNvPr id="31" name="Text Box 29">
              <a:extLst>
                <a:ext uri="{FF2B5EF4-FFF2-40B4-BE49-F238E27FC236}">
                  <a16:creationId xmlns:a16="http://schemas.microsoft.com/office/drawing/2014/main" id="{CC5A7DC5-9D64-4E93-BC6D-E878FEA4B808}"/>
                </a:ext>
              </a:extLst>
            </p:cNvPr>
            <p:cNvSpPr txBox="1">
              <a:spLocks noChangeAspect="1" noChangeArrowheads="1"/>
            </p:cNvSpPr>
            <p:nvPr/>
          </p:nvSpPr>
          <p:spPr bwMode="auto">
            <a:xfrm rot="16200000">
              <a:off x="-254793" y="2970115"/>
              <a:ext cx="1828800" cy="289119"/>
            </a:xfrm>
            <a:prstGeom prst="rect">
              <a:avLst/>
            </a:prstGeom>
            <a:noFill/>
            <a:ln w="9525">
              <a:noFill/>
              <a:miter lim="800000"/>
              <a:headEnd/>
              <a:tailEnd/>
            </a:ln>
            <a:effectLst/>
          </p:spPr>
          <p:txBody>
            <a:bodyPr>
              <a:spAutoFit/>
            </a:bodyPr>
            <a:lstStyle/>
            <a:p>
              <a:pPr algn="ctr" defTabSz="685800">
                <a:defRPr/>
              </a:pPr>
              <a:r>
                <a:rPr lang="en-US" sz="1200" dirty="0">
                  <a:solidFill>
                    <a:prstClr val="black"/>
                  </a:solidFill>
                  <a:latin typeface="Calibri Light" panose="020F0302020204030204"/>
                </a:rPr>
                <a:t>Altitude</a:t>
              </a:r>
            </a:p>
          </p:txBody>
        </p:sp>
        <p:sp>
          <p:nvSpPr>
            <p:cNvPr id="32" name="Line 30">
              <a:extLst>
                <a:ext uri="{FF2B5EF4-FFF2-40B4-BE49-F238E27FC236}">
                  <a16:creationId xmlns:a16="http://schemas.microsoft.com/office/drawing/2014/main" id="{340D72FC-87CB-4A79-A396-AF7129A23A04}"/>
                </a:ext>
              </a:extLst>
            </p:cNvPr>
            <p:cNvSpPr>
              <a:spLocks noChangeShapeType="1"/>
            </p:cNvSpPr>
            <p:nvPr/>
          </p:nvSpPr>
          <p:spPr bwMode="auto">
            <a:xfrm>
              <a:off x="4683125" y="5683250"/>
              <a:ext cx="2317750" cy="0"/>
            </a:xfrm>
            <a:prstGeom prst="line">
              <a:avLst/>
            </a:prstGeom>
            <a:noFill/>
            <a:ln w="12700">
              <a:solidFill>
                <a:srgbClr val="0000FF"/>
              </a:solidFill>
              <a:round/>
              <a:headEnd type="diamond" w="lg" len="med"/>
              <a:tailEnd type="diamond" w="lg" len="med"/>
            </a:ln>
            <a:effectLst/>
          </p:spPr>
          <p:txBody>
            <a:bodyPr/>
            <a:lstStyle/>
            <a:p>
              <a:pPr defTabSz="685800">
                <a:defRPr/>
              </a:pPr>
              <a:endParaRPr lang="en-US" sz="1200" dirty="0">
                <a:solidFill>
                  <a:prstClr val="black"/>
                </a:solidFill>
                <a:latin typeface="Calibri Light" panose="020F0302020204030204"/>
              </a:endParaRPr>
            </a:p>
          </p:txBody>
        </p:sp>
        <p:sp>
          <p:nvSpPr>
            <p:cNvPr id="33" name="Line 31">
              <a:extLst>
                <a:ext uri="{FF2B5EF4-FFF2-40B4-BE49-F238E27FC236}">
                  <a16:creationId xmlns:a16="http://schemas.microsoft.com/office/drawing/2014/main" id="{4547CA0A-0BC6-47C5-BFCB-90818C0662D3}"/>
                </a:ext>
              </a:extLst>
            </p:cNvPr>
            <p:cNvSpPr>
              <a:spLocks noChangeShapeType="1"/>
            </p:cNvSpPr>
            <p:nvPr/>
          </p:nvSpPr>
          <p:spPr bwMode="auto">
            <a:xfrm flipV="1">
              <a:off x="2933700" y="5681663"/>
              <a:ext cx="1611313" cy="0"/>
            </a:xfrm>
            <a:prstGeom prst="line">
              <a:avLst/>
            </a:prstGeom>
            <a:noFill/>
            <a:ln w="12700">
              <a:solidFill>
                <a:srgbClr val="0000FF"/>
              </a:solidFill>
              <a:round/>
              <a:headEnd type="diamond" w="lg" len="med"/>
              <a:tailEnd type="diamond" w="lg" len="med"/>
            </a:ln>
            <a:effectLst/>
          </p:spPr>
          <p:txBody>
            <a:bodyPr/>
            <a:lstStyle/>
            <a:p>
              <a:pPr defTabSz="685800">
                <a:defRPr/>
              </a:pPr>
              <a:endParaRPr lang="en-US" sz="1200" dirty="0">
                <a:solidFill>
                  <a:prstClr val="black"/>
                </a:solidFill>
                <a:latin typeface="Calibri Light" panose="020F0302020204030204"/>
              </a:endParaRPr>
            </a:p>
          </p:txBody>
        </p:sp>
        <p:sp>
          <p:nvSpPr>
            <p:cNvPr id="34" name="Text Box 32">
              <a:extLst>
                <a:ext uri="{FF2B5EF4-FFF2-40B4-BE49-F238E27FC236}">
                  <a16:creationId xmlns:a16="http://schemas.microsoft.com/office/drawing/2014/main" id="{48B5CEBC-40F6-43A4-A099-5FC619E28B4A}"/>
                </a:ext>
              </a:extLst>
            </p:cNvPr>
            <p:cNvSpPr txBox="1">
              <a:spLocks noChangeAspect="1" noChangeArrowheads="1"/>
            </p:cNvSpPr>
            <p:nvPr/>
          </p:nvSpPr>
          <p:spPr bwMode="auto">
            <a:xfrm>
              <a:off x="2032000" y="5354638"/>
              <a:ext cx="636588" cy="300740"/>
            </a:xfrm>
            <a:prstGeom prst="rect">
              <a:avLst/>
            </a:prstGeom>
            <a:noFill/>
            <a:ln w="9525">
              <a:noFill/>
              <a:miter lim="800000"/>
              <a:headEnd/>
              <a:tailEnd/>
            </a:ln>
            <a:effectLst/>
          </p:spPr>
          <p:txBody>
            <a:bodyPr>
              <a:spAutoFit/>
            </a:bodyPr>
            <a:lstStyle/>
            <a:p>
              <a:pPr algn="ctr" defTabSz="685800">
                <a:defRPr/>
              </a:pPr>
              <a:r>
                <a:rPr lang="en-US" sz="1200" dirty="0">
                  <a:solidFill>
                    <a:prstClr val="black"/>
                  </a:solidFill>
                  <a:latin typeface="Calibri Light" panose="020F0302020204030204"/>
                </a:rPr>
                <a:t>600</a:t>
              </a:r>
            </a:p>
          </p:txBody>
        </p:sp>
        <p:sp>
          <p:nvSpPr>
            <p:cNvPr id="35" name="Text Box 33">
              <a:extLst>
                <a:ext uri="{FF2B5EF4-FFF2-40B4-BE49-F238E27FC236}">
                  <a16:creationId xmlns:a16="http://schemas.microsoft.com/office/drawing/2014/main" id="{5044ADBF-B3A5-4468-9175-C40DF5169C1C}"/>
                </a:ext>
              </a:extLst>
            </p:cNvPr>
            <p:cNvSpPr txBox="1">
              <a:spLocks noChangeArrowheads="1"/>
            </p:cNvSpPr>
            <p:nvPr/>
          </p:nvSpPr>
          <p:spPr bwMode="auto">
            <a:xfrm>
              <a:off x="166688" y="5419725"/>
              <a:ext cx="946150" cy="213164"/>
            </a:xfrm>
            <a:prstGeom prst="rect">
              <a:avLst/>
            </a:prstGeom>
            <a:noFill/>
            <a:ln w="9525">
              <a:noFill/>
              <a:miter lim="800000"/>
              <a:headEnd/>
              <a:tailEnd/>
            </a:ln>
            <a:effectLst/>
          </p:spPr>
          <p:txBody>
            <a:bodyPr>
              <a:spAutoFit/>
            </a:bodyPr>
            <a:lstStyle/>
            <a:p>
              <a:pPr defTabSz="685800">
                <a:lnSpc>
                  <a:spcPct val="85000"/>
                </a:lnSpc>
                <a:defRPr/>
              </a:pPr>
              <a:r>
                <a:rPr lang="en-US" sz="788" b="1" dirty="0">
                  <a:solidFill>
                    <a:prstClr val="black"/>
                  </a:solidFill>
                  <a:latin typeface="Calibri Light" panose="020F0302020204030204"/>
                </a:rPr>
                <a:t>Range (km)</a:t>
              </a:r>
            </a:p>
          </p:txBody>
        </p:sp>
        <p:sp>
          <p:nvSpPr>
            <p:cNvPr id="36" name="Line 38">
              <a:extLst>
                <a:ext uri="{FF2B5EF4-FFF2-40B4-BE49-F238E27FC236}">
                  <a16:creationId xmlns:a16="http://schemas.microsoft.com/office/drawing/2014/main" id="{478DF2C4-9EE2-4BBB-A364-A7B9FBED7913}"/>
                </a:ext>
              </a:extLst>
            </p:cNvPr>
            <p:cNvSpPr>
              <a:spLocks noChangeShapeType="1"/>
            </p:cNvSpPr>
            <p:nvPr/>
          </p:nvSpPr>
          <p:spPr bwMode="auto">
            <a:xfrm>
              <a:off x="831851" y="5026379"/>
              <a:ext cx="7291387" cy="7938"/>
            </a:xfrm>
            <a:prstGeom prst="line">
              <a:avLst/>
            </a:prstGeom>
            <a:noFill/>
            <a:ln w="12700">
              <a:solidFill>
                <a:srgbClr val="5F5F5F"/>
              </a:solidFill>
              <a:prstDash val="lgDashDotDot"/>
              <a:miter lim="800000"/>
              <a:headEnd/>
              <a:tailEnd/>
            </a:ln>
          </p:spPr>
          <p:txBody>
            <a:bodyPr>
              <a:spAutoFit/>
            </a:bodyPr>
            <a:lstStyle/>
            <a:p>
              <a:pPr defTabSz="685800"/>
              <a:endParaRPr lang="en-US" sz="1350" dirty="0">
                <a:solidFill>
                  <a:prstClr val="black"/>
                </a:solidFill>
                <a:latin typeface="Calibri" panose="020F0502020204030204"/>
              </a:endParaRPr>
            </a:p>
          </p:txBody>
        </p:sp>
        <p:sp>
          <p:nvSpPr>
            <p:cNvPr id="37" name="Line 39">
              <a:extLst>
                <a:ext uri="{FF2B5EF4-FFF2-40B4-BE49-F238E27FC236}">
                  <a16:creationId xmlns:a16="http://schemas.microsoft.com/office/drawing/2014/main" id="{EFFB8D24-4594-43DA-BB93-39E2AB620047}"/>
                </a:ext>
              </a:extLst>
            </p:cNvPr>
            <p:cNvSpPr>
              <a:spLocks noChangeAspect="1" noChangeShapeType="1"/>
            </p:cNvSpPr>
            <p:nvPr/>
          </p:nvSpPr>
          <p:spPr bwMode="auto">
            <a:xfrm flipH="1" flipV="1">
              <a:off x="2090738" y="5214938"/>
              <a:ext cx="49212" cy="122237"/>
            </a:xfrm>
            <a:prstGeom prst="line">
              <a:avLst/>
            </a:prstGeom>
            <a:noFill/>
            <a:ln w="76200">
              <a:solidFill>
                <a:srgbClr val="FF0000"/>
              </a:solidFill>
              <a:round/>
              <a:headEnd/>
              <a:tailEnd/>
            </a:ln>
          </p:spPr>
          <p:txBody>
            <a:bodyPr>
              <a:spAutoFit/>
            </a:bodyPr>
            <a:lstStyle/>
            <a:p>
              <a:pPr defTabSz="685800"/>
              <a:endParaRPr lang="en-US" sz="1350" dirty="0">
                <a:solidFill>
                  <a:prstClr val="black"/>
                </a:solidFill>
                <a:latin typeface="Calibri" panose="020F0502020204030204"/>
              </a:endParaRPr>
            </a:p>
          </p:txBody>
        </p:sp>
        <p:sp>
          <p:nvSpPr>
            <p:cNvPr id="38" name="Text Box 40">
              <a:extLst>
                <a:ext uri="{FF2B5EF4-FFF2-40B4-BE49-F238E27FC236}">
                  <a16:creationId xmlns:a16="http://schemas.microsoft.com/office/drawing/2014/main" id="{BBA2E936-1DB5-4595-985C-543E8629E40D}"/>
                </a:ext>
              </a:extLst>
            </p:cNvPr>
            <p:cNvSpPr txBox="1">
              <a:spLocks noChangeAspect="1" noChangeArrowheads="1"/>
            </p:cNvSpPr>
            <p:nvPr/>
          </p:nvSpPr>
          <p:spPr bwMode="auto">
            <a:xfrm>
              <a:off x="2124390" y="5064927"/>
              <a:ext cx="742950" cy="325802"/>
            </a:xfrm>
            <a:prstGeom prst="rect">
              <a:avLst/>
            </a:prstGeom>
            <a:noFill/>
            <a:ln w="12700">
              <a:noFill/>
              <a:miter lim="800000"/>
              <a:headEnd/>
              <a:tailEnd/>
            </a:ln>
          </p:spPr>
          <p:txBody>
            <a:bodyPr>
              <a:spAutoFit/>
            </a:bodyPr>
            <a:lstStyle/>
            <a:p>
              <a:pPr algn="ctr" defTabSz="685800"/>
              <a:r>
                <a:rPr lang="en-US" sz="675" dirty="0">
                  <a:solidFill>
                    <a:prstClr val="black"/>
                  </a:solidFill>
                  <a:latin typeface="Arial Narrow" pitchFamily="34" charset="0"/>
                </a:rPr>
                <a:t>SM-2 Blk IV/</a:t>
              </a:r>
            </a:p>
            <a:p>
              <a:pPr algn="ctr" defTabSz="685800"/>
              <a:r>
                <a:rPr lang="en-US" sz="675" dirty="0">
                  <a:solidFill>
                    <a:prstClr val="black"/>
                  </a:solidFill>
                  <a:latin typeface="Arial Narrow" pitchFamily="34" charset="0"/>
                </a:rPr>
                <a:t>SM-6 Dual I</a:t>
              </a:r>
            </a:p>
          </p:txBody>
        </p:sp>
        <p:sp>
          <p:nvSpPr>
            <p:cNvPr id="39" name="Freeform 41">
              <a:extLst>
                <a:ext uri="{FF2B5EF4-FFF2-40B4-BE49-F238E27FC236}">
                  <a16:creationId xmlns:a16="http://schemas.microsoft.com/office/drawing/2014/main" id="{A026CADD-E01B-4626-8AD5-16C7CACD68AC}"/>
                </a:ext>
              </a:extLst>
            </p:cNvPr>
            <p:cNvSpPr>
              <a:spLocks/>
            </p:cNvSpPr>
            <p:nvPr/>
          </p:nvSpPr>
          <p:spPr bwMode="auto">
            <a:xfrm>
              <a:off x="3505201" y="3459163"/>
              <a:ext cx="2949575" cy="325802"/>
            </a:xfrm>
            <a:custGeom>
              <a:avLst/>
              <a:gdLst>
                <a:gd name="T0" fmla="*/ 2147483647 w 2021"/>
                <a:gd name="T1" fmla="*/ 2147483647 h 1017"/>
                <a:gd name="T2" fmla="*/ 2147483647 w 2021"/>
                <a:gd name="T3" fmla="*/ 2147483647 h 1017"/>
                <a:gd name="T4" fmla="*/ 2147483647 w 2021"/>
                <a:gd name="T5" fmla="*/ 2147483647 h 1017"/>
                <a:gd name="T6" fmla="*/ 2147483647 w 2021"/>
                <a:gd name="T7" fmla="*/ 2147483647 h 1017"/>
                <a:gd name="T8" fmla="*/ 2147483647 w 2021"/>
                <a:gd name="T9" fmla="*/ 2147483647 h 1017"/>
                <a:gd name="T10" fmla="*/ 0 w 2021"/>
                <a:gd name="T11" fmla="*/ 2147483647 h 1017"/>
                <a:gd name="T12" fmla="*/ 0 60000 65536"/>
                <a:gd name="T13" fmla="*/ 0 60000 65536"/>
                <a:gd name="T14" fmla="*/ 0 60000 65536"/>
                <a:gd name="T15" fmla="*/ 0 60000 65536"/>
                <a:gd name="T16" fmla="*/ 0 60000 65536"/>
                <a:gd name="T17" fmla="*/ 0 60000 65536"/>
                <a:gd name="T18" fmla="*/ 0 w 2021"/>
                <a:gd name="T19" fmla="*/ 0 h 1017"/>
                <a:gd name="T20" fmla="*/ 2021 w 2021"/>
                <a:gd name="T21" fmla="*/ 1017 h 1017"/>
              </a:gdLst>
              <a:ahLst/>
              <a:cxnLst>
                <a:cxn ang="T12">
                  <a:pos x="T0" y="T1"/>
                </a:cxn>
                <a:cxn ang="T13">
                  <a:pos x="T2" y="T3"/>
                </a:cxn>
                <a:cxn ang="T14">
                  <a:pos x="T4" y="T5"/>
                </a:cxn>
                <a:cxn ang="T15">
                  <a:pos x="T6" y="T7"/>
                </a:cxn>
                <a:cxn ang="T16">
                  <a:pos x="T8" y="T9"/>
                </a:cxn>
                <a:cxn ang="T17">
                  <a:pos x="T10" y="T11"/>
                </a:cxn>
              </a:cxnLst>
              <a:rect l="T18" t="T19" r="T20" b="T21"/>
              <a:pathLst>
                <a:path w="2021" h="1017">
                  <a:moveTo>
                    <a:pt x="2021" y="1017"/>
                  </a:moveTo>
                  <a:cubicBezTo>
                    <a:pt x="1867" y="839"/>
                    <a:pt x="1714" y="661"/>
                    <a:pt x="1548" y="518"/>
                  </a:cubicBezTo>
                  <a:cubicBezTo>
                    <a:pt x="1382" y="375"/>
                    <a:pt x="1183" y="240"/>
                    <a:pt x="1023" y="157"/>
                  </a:cubicBezTo>
                  <a:cubicBezTo>
                    <a:pt x="863" y="74"/>
                    <a:pt x="721" y="40"/>
                    <a:pt x="585" y="20"/>
                  </a:cubicBezTo>
                  <a:cubicBezTo>
                    <a:pt x="449" y="0"/>
                    <a:pt x="304" y="27"/>
                    <a:pt x="207" y="37"/>
                  </a:cubicBezTo>
                  <a:cubicBezTo>
                    <a:pt x="110" y="47"/>
                    <a:pt x="55" y="63"/>
                    <a:pt x="0" y="80"/>
                  </a:cubicBezTo>
                </a:path>
              </a:pathLst>
            </a:custGeom>
            <a:noFill/>
            <a:ln w="57150" cap="flat" cmpd="sng">
              <a:solidFill>
                <a:srgbClr val="6699FF"/>
              </a:solidFill>
              <a:prstDash val="sysDot"/>
              <a:miter lim="800000"/>
              <a:headEnd type="none" w="med" len="med"/>
              <a:tailEnd type="none" w="med" len="med"/>
            </a:ln>
          </p:spPr>
          <p:txBody>
            <a:bodyPr>
              <a:spAutoFit/>
            </a:bodyPr>
            <a:lstStyle/>
            <a:p>
              <a:pPr defTabSz="685800"/>
              <a:endParaRPr lang="en-US" sz="1350" dirty="0">
                <a:solidFill>
                  <a:prstClr val="black"/>
                </a:solidFill>
                <a:latin typeface="Calibri" panose="020F0502020204030204"/>
              </a:endParaRPr>
            </a:p>
          </p:txBody>
        </p:sp>
        <p:sp>
          <p:nvSpPr>
            <p:cNvPr id="40" name="Freeform 42">
              <a:extLst>
                <a:ext uri="{FF2B5EF4-FFF2-40B4-BE49-F238E27FC236}">
                  <a16:creationId xmlns:a16="http://schemas.microsoft.com/office/drawing/2014/main" id="{4EDA983A-1F29-44EB-B919-93D43CFC192A}"/>
                </a:ext>
              </a:extLst>
            </p:cNvPr>
            <p:cNvSpPr>
              <a:spLocks noChangeAspect="1"/>
            </p:cNvSpPr>
            <p:nvPr/>
          </p:nvSpPr>
          <p:spPr bwMode="auto">
            <a:xfrm>
              <a:off x="1067595" y="3454399"/>
              <a:ext cx="2490788" cy="1900238"/>
            </a:xfrm>
            <a:custGeom>
              <a:avLst/>
              <a:gdLst>
                <a:gd name="T0" fmla="*/ 0 w 608"/>
                <a:gd name="T1" fmla="*/ 2147483647 h 984"/>
                <a:gd name="T2" fmla="*/ 2147483647 w 608"/>
                <a:gd name="T3" fmla="*/ 2147483647 h 984"/>
                <a:gd name="T4" fmla="*/ 0 60000 65536"/>
                <a:gd name="T5" fmla="*/ 0 60000 65536"/>
                <a:gd name="T6" fmla="*/ 0 w 608"/>
                <a:gd name="T7" fmla="*/ 0 h 984"/>
                <a:gd name="T8" fmla="*/ 608 w 608"/>
                <a:gd name="T9" fmla="*/ 984 h 984"/>
              </a:gdLst>
              <a:ahLst/>
              <a:cxnLst>
                <a:cxn ang="T4">
                  <a:pos x="T0" y="T1"/>
                </a:cxn>
                <a:cxn ang="T5">
                  <a:pos x="T2" y="T3"/>
                </a:cxn>
              </a:cxnLst>
              <a:rect l="T6" t="T7" r="T8" b="T9"/>
              <a:pathLst>
                <a:path w="608" h="984">
                  <a:moveTo>
                    <a:pt x="0" y="984"/>
                  </a:moveTo>
                  <a:cubicBezTo>
                    <a:pt x="224" y="0"/>
                    <a:pt x="504" y="576"/>
                    <a:pt x="608" y="976"/>
                  </a:cubicBezTo>
                </a:path>
              </a:pathLst>
            </a:custGeom>
            <a:noFill/>
            <a:ln w="19050" cmpd="sng">
              <a:solidFill>
                <a:schemeClr val="tx1"/>
              </a:solidFill>
              <a:round/>
              <a:headEnd/>
              <a:tailEnd/>
            </a:ln>
          </p:spPr>
          <p:txBody>
            <a:bodyPr/>
            <a:lstStyle/>
            <a:p>
              <a:pPr defTabSz="685800"/>
              <a:endParaRPr lang="en-US" sz="1350" dirty="0">
                <a:solidFill>
                  <a:prstClr val="black"/>
                </a:solidFill>
                <a:latin typeface="Calibri" panose="020F0502020204030204"/>
              </a:endParaRPr>
            </a:p>
          </p:txBody>
        </p:sp>
        <p:sp>
          <p:nvSpPr>
            <p:cNvPr id="41" name="Line 43">
              <a:extLst>
                <a:ext uri="{FF2B5EF4-FFF2-40B4-BE49-F238E27FC236}">
                  <a16:creationId xmlns:a16="http://schemas.microsoft.com/office/drawing/2014/main" id="{97021D2D-AF85-4F41-A97B-E331B155D264}"/>
                </a:ext>
              </a:extLst>
            </p:cNvPr>
            <p:cNvSpPr>
              <a:spLocks noChangeAspect="1" noChangeShapeType="1"/>
            </p:cNvSpPr>
            <p:nvPr/>
          </p:nvSpPr>
          <p:spPr bwMode="auto">
            <a:xfrm rot="-900000" flipH="1" flipV="1">
              <a:off x="3421063" y="5167313"/>
              <a:ext cx="55562" cy="150812"/>
            </a:xfrm>
            <a:prstGeom prst="line">
              <a:avLst/>
            </a:prstGeom>
            <a:noFill/>
            <a:ln w="76200">
              <a:solidFill>
                <a:srgbClr val="FF0000"/>
              </a:solidFill>
              <a:round/>
              <a:headEnd/>
              <a:tailEnd/>
            </a:ln>
          </p:spPr>
          <p:txBody>
            <a:bodyPr>
              <a:spAutoFit/>
            </a:bodyPr>
            <a:lstStyle/>
            <a:p>
              <a:pPr defTabSz="685800"/>
              <a:endParaRPr lang="en-US" sz="1350" dirty="0">
                <a:solidFill>
                  <a:prstClr val="black"/>
                </a:solidFill>
                <a:latin typeface="Calibri" panose="020F0502020204030204"/>
              </a:endParaRPr>
            </a:p>
          </p:txBody>
        </p:sp>
        <p:sp>
          <p:nvSpPr>
            <p:cNvPr id="42" name="Line 44">
              <a:extLst>
                <a:ext uri="{FF2B5EF4-FFF2-40B4-BE49-F238E27FC236}">
                  <a16:creationId xmlns:a16="http://schemas.microsoft.com/office/drawing/2014/main" id="{8E5E9D28-EDBC-45A4-A371-E5BE11ECA11F}"/>
                </a:ext>
              </a:extLst>
            </p:cNvPr>
            <p:cNvSpPr>
              <a:spLocks noChangeAspect="1" noChangeShapeType="1"/>
            </p:cNvSpPr>
            <p:nvPr/>
          </p:nvSpPr>
          <p:spPr bwMode="auto">
            <a:xfrm rot="20598345" flipH="1" flipV="1">
              <a:off x="2980451" y="4734518"/>
              <a:ext cx="113228" cy="298512"/>
            </a:xfrm>
            <a:prstGeom prst="line">
              <a:avLst/>
            </a:prstGeom>
            <a:noFill/>
            <a:ln w="76200">
              <a:solidFill>
                <a:srgbClr val="FFC000"/>
              </a:solidFill>
              <a:round/>
              <a:headEnd/>
              <a:tailEnd/>
            </a:ln>
          </p:spPr>
          <p:txBody>
            <a:bodyPr wrap="square">
              <a:spAutoFit/>
            </a:bodyPr>
            <a:lstStyle/>
            <a:p>
              <a:pPr defTabSz="685800"/>
              <a:endParaRPr lang="en-US" sz="1350" dirty="0">
                <a:solidFill>
                  <a:prstClr val="black"/>
                </a:solidFill>
                <a:latin typeface="Calibri" panose="020F0502020204030204"/>
              </a:endParaRPr>
            </a:p>
          </p:txBody>
        </p:sp>
        <p:sp>
          <p:nvSpPr>
            <p:cNvPr id="43" name="Freeform 45">
              <a:extLst>
                <a:ext uri="{FF2B5EF4-FFF2-40B4-BE49-F238E27FC236}">
                  <a16:creationId xmlns:a16="http://schemas.microsoft.com/office/drawing/2014/main" id="{CAC601AC-2684-45F6-A3B4-BA5559059D58}"/>
                </a:ext>
              </a:extLst>
            </p:cNvPr>
            <p:cNvSpPr>
              <a:spLocks/>
            </p:cNvSpPr>
            <p:nvPr/>
          </p:nvSpPr>
          <p:spPr bwMode="auto">
            <a:xfrm>
              <a:off x="2308225" y="4356100"/>
              <a:ext cx="887413" cy="325802"/>
            </a:xfrm>
            <a:custGeom>
              <a:avLst/>
              <a:gdLst>
                <a:gd name="T0" fmla="*/ 2147483647 w 559"/>
                <a:gd name="T1" fmla="*/ 2147483647 h 267"/>
                <a:gd name="T2" fmla="*/ 2147483647 w 559"/>
                <a:gd name="T3" fmla="*/ 2147483647 h 267"/>
                <a:gd name="T4" fmla="*/ 2147483647 w 559"/>
                <a:gd name="T5" fmla="*/ 2147483647 h 267"/>
                <a:gd name="T6" fmla="*/ 2147483647 w 559"/>
                <a:gd name="T7" fmla="*/ 2147483647 h 267"/>
                <a:gd name="T8" fmla="*/ 0 w 559"/>
                <a:gd name="T9" fmla="*/ 0 h 267"/>
                <a:gd name="T10" fmla="*/ 0 60000 65536"/>
                <a:gd name="T11" fmla="*/ 0 60000 65536"/>
                <a:gd name="T12" fmla="*/ 0 60000 65536"/>
                <a:gd name="T13" fmla="*/ 0 60000 65536"/>
                <a:gd name="T14" fmla="*/ 0 60000 65536"/>
                <a:gd name="T15" fmla="*/ 0 w 559"/>
                <a:gd name="T16" fmla="*/ 0 h 267"/>
                <a:gd name="T17" fmla="*/ 559 w 559"/>
                <a:gd name="T18" fmla="*/ 267 h 267"/>
              </a:gdLst>
              <a:ahLst/>
              <a:cxnLst>
                <a:cxn ang="T10">
                  <a:pos x="T0" y="T1"/>
                </a:cxn>
                <a:cxn ang="T11">
                  <a:pos x="T2" y="T3"/>
                </a:cxn>
                <a:cxn ang="T12">
                  <a:pos x="T4" y="T5"/>
                </a:cxn>
                <a:cxn ang="T13">
                  <a:pos x="T6" y="T7"/>
                </a:cxn>
                <a:cxn ang="T14">
                  <a:pos x="T8" y="T9"/>
                </a:cxn>
              </a:cxnLst>
              <a:rect l="T15" t="T16" r="T17" b="T18"/>
              <a:pathLst>
                <a:path w="559" h="267">
                  <a:moveTo>
                    <a:pt x="559" y="267"/>
                  </a:moveTo>
                  <a:cubicBezTo>
                    <a:pt x="498" y="212"/>
                    <a:pt x="438" y="157"/>
                    <a:pt x="378" y="120"/>
                  </a:cubicBezTo>
                  <a:cubicBezTo>
                    <a:pt x="318" y="83"/>
                    <a:pt x="242" y="60"/>
                    <a:pt x="198" y="43"/>
                  </a:cubicBezTo>
                  <a:cubicBezTo>
                    <a:pt x="154" y="26"/>
                    <a:pt x="145" y="24"/>
                    <a:pt x="112" y="17"/>
                  </a:cubicBezTo>
                  <a:cubicBezTo>
                    <a:pt x="79" y="10"/>
                    <a:pt x="39" y="5"/>
                    <a:pt x="0" y="0"/>
                  </a:cubicBezTo>
                </a:path>
              </a:pathLst>
            </a:custGeom>
            <a:noFill/>
            <a:ln w="57150" cap="flat" cmpd="sng">
              <a:solidFill>
                <a:srgbClr val="00279F"/>
              </a:solidFill>
              <a:prstDash val="solid"/>
              <a:miter lim="800000"/>
              <a:headEnd type="none" w="med" len="med"/>
              <a:tailEnd type="none" w="med" len="med"/>
            </a:ln>
          </p:spPr>
          <p:txBody>
            <a:bodyPr>
              <a:spAutoFit/>
            </a:bodyPr>
            <a:lstStyle/>
            <a:p>
              <a:pPr defTabSz="685800"/>
              <a:endParaRPr lang="en-US" sz="1350" dirty="0">
                <a:solidFill>
                  <a:prstClr val="black"/>
                </a:solidFill>
                <a:latin typeface="Calibri" panose="020F0502020204030204"/>
              </a:endParaRPr>
            </a:p>
          </p:txBody>
        </p:sp>
        <p:sp>
          <p:nvSpPr>
            <p:cNvPr id="44" name="Freeform 46">
              <a:extLst>
                <a:ext uri="{FF2B5EF4-FFF2-40B4-BE49-F238E27FC236}">
                  <a16:creationId xmlns:a16="http://schemas.microsoft.com/office/drawing/2014/main" id="{B00E1AB5-7E72-4BD6-825B-853EE9521B76}"/>
                </a:ext>
              </a:extLst>
            </p:cNvPr>
            <p:cNvSpPr>
              <a:spLocks/>
            </p:cNvSpPr>
            <p:nvPr/>
          </p:nvSpPr>
          <p:spPr bwMode="auto">
            <a:xfrm>
              <a:off x="1474789" y="4757738"/>
              <a:ext cx="519112" cy="325802"/>
            </a:xfrm>
            <a:custGeom>
              <a:avLst/>
              <a:gdLst>
                <a:gd name="T0" fmla="*/ 2147483647 w 336"/>
                <a:gd name="T1" fmla="*/ 2147483647 h 114"/>
                <a:gd name="T2" fmla="*/ 2147483647 w 336"/>
                <a:gd name="T3" fmla="*/ 2147483647 h 114"/>
                <a:gd name="T4" fmla="*/ 2147483647 w 336"/>
                <a:gd name="T5" fmla="*/ 2147483647 h 114"/>
                <a:gd name="T6" fmla="*/ 2147483647 w 336"/>
                <a:gd name="T7" fmla="*/ 2147483647 h 114"/>
                <a:gd name="T8" fmla="*/ 0 w 336"/>
                <a:gd name="T9" fmla="*/ 2147483647 h 114"/>
                <a:gd name="T10" fmla="*/ 0 60000 65536"/>
                <a:gd name="T11" fmla="*/ 0 60000 65536"/>
                <a:gd name="T12" fmla="*/ 0 60000 65536"/>
                <a:gd name="T13" fmla="*/ 0 60000 65536"/>
                <a:gd name="T14" fmla="*/ 0 60000 65536"/>
                <a:gd name="T15" fmla="*/ 0 w 336"/>
                <a:gd name="T16" fmla="*/ 0 h 114"/>
                <a:gd name="T17" fmla="*/ 336 w 336"/>
                <a:gd name="T18" fmla="*/ 114 h 114"/>
              </a:gdLst>
              <a:ahLst/>
              <a:cxnLst>
                <a:cxn ang="T10">
                  <a:pos x="T0" y="T1"/>
                </a:cxn>
                <a:cxn ang="T11">
                  <a:pos x="T2" y="T3"/>
                </a:cxn>
                <a:cxn ang="T12">
                  <a:pos x="T4" y="T5"/>
                </a:cxn>
                <a:cxn ang="T13">
                  <a:pos x="T6" y="T7"/>
                </a:cxn>
                <a:cxn ang="T14">
                  <a:pos x="T8" y="T9"/>
                </a:cxn>
              </a:cxnLst>
              <a:rect l="T15" t="T16" r="T17" b="T18"/>
              <a:pathLst>
                <a:path w="336" h="114">
                  <a:moveTo>
                    <a:pt x="336" y="114"/>
                  </a:moveTo>
                  <a:cubicBezTo>
                    <a:pt x="287" y="76"/>
                    <a:pt x="239" y="38"/>
                    <a:pt x="207" y="19"/>
                  </a:cubicBezTo>
                  <a:cubicBezTo>
                    <a:pt x="175" y="0"/>
                    <a:pt x="173" y="3"/>
                    <a:pt x="146" y="2"/>
                  </a:cubicBezTo>
                  <a:cubicBezTo>
                    <a:pt x="119" y="1"/>
                    <a:pt x="67" y="3"/>
                    <a:pt x="43" y="10"/>
                  </a:cubicBezTo>
                  <a:cubicBezTo>
                    <a:pt x="19" y="17"/>
                    <a:pt x="9" y="31"/>
                    <a:pt x="0" y="45"/>
                  </a:cubicBezTo>
                </a:path>
              </a:pathLst>
            </a:custGeom>
            <a:noFill/>
            <a:ln w="57150" cap="flat" cmpd="sng">
              <a:solidFill>
                <a:srgbClr val="00279F"/>
              </a:solidFill>
              <a:prstDash val="solid"/>
              <a:miter lim="800000"/>
              <a:headEnd type="none" w="med" len="med"/>
              <a:tailEnd type="none" w="med" len="med"/>
            </a:ln>
          </p:spPr>
          <p:txBody>
            <a:bodyPr>
              <a:spAutoFit/>
            </a:bodyPr>
            <a:lstStyle/>
            <a:p>
              <a:pPr defTabSz="685800"/>
              <a:endParaRPr lang="en-US" sz="1350" dirty="0">
                <a:solidFill>
                  <a:prstClr val="black"/>
                </a:solidFill>
                <a:latin typeface="Calibri" panose="020F0502020204030204"/>
              </a:endParaRPr>
            </a:p>
          </p:txBody>
        </p:sp>
        <p:sp>
          <p:nvSpPr>
            <p:cNvPr id="45" name="Freeform 47">
              <a:extLst>
                <a:ext uri="{FF2B5EF4-FFF2-40B4-BE49-F238E27FC236}">
                  <a16:creationId xmlns:a16="http://schemas.microsoft.com/office/drawing/2014/main" id="{9F8DB7DF-5218-484B-AD22-700298F31A70}"/>
                </a:ext>
              </a:extLst>
            </p:cNvPr>
            <p:cNvSpPr>
              <a:spLocks/>
            </p:cNvSpPr>
            <p:nvPr/>
          </p:nvSpPr>
          <p:spPr bwMode="auto">
            <a:xfrm>
              <a:off x="3713163" y="2073275"/>
              <a:ext cx="4216400" cy="325802"/>
            </a:xfrm>
            <a:custGeom>
              <a:avLst/>
              <a:gdLst>
                <a:gd name="T0" fmla="*/ 2147483647 w 2725"/>
                <a:gd name="T1" fmla="*/ 2147483647 h 1805"/>
                <a:gd name="T2" fmla="*/ 2147483647 w 2725"/>
                <a:gd name="T3" fmla="*/ 2147483647 h 1805"/>
                <a:gd name="T4" fmla="*/ 2147483647 w 2725"/>
                <a:gd name="T5" fmla="*/ 2147483647 h 1805"/>
                <a:gd name="T6" fmla="*/ 2147483647 w 2725"/>
                <a:gd name="T7" fmla="*/ 2147483647 h 1805"/>
                <a:gd name="T8" fmla="*/ 2147483647 w 2725"/>
                <a:gd name="T9" fmla="*/ 2147483647 h 1805"/>
                <a:gd name="T10" fmla="*/ 2147483647 w 2725"/>
                <a:gd name="T11" fmla="*/ 2147483647 h 1805"/>
                <a:gd name="T12" fmla="*/ 2147483647 w 2725"/>
                <a:gd name="T13" fmla="*/ 2147483647 h 1805"/>
                <a:gd name="T14" fmla="*/ 0 w 2725"/>
                <a:gd name="T15" fmla="*/ 2147483647 h 1805"/>
                <a:gd name="T16" fmla="*/ 0 60000 65536"/>
                <a:gd name="T17" fmla="*/ 0 60000 65536"/>
                <a:gd name="T18" fmla="*/ 0 60000 65536"/>
                <a:gd name="T19" fmla="*/ 0 60000 65536"/>
                <a:gd name="T20" fmla="*/ 0 60000 65536"/>
                <a:gd name="T21" fmla="*/ 0 60000 65536"/>
                <a:gd name="T22" fmla="*/ 0 60000 65536"/>
                <a:gd name="T23" fmla="*/ 0 60000 65536"/>
                <a:gd name="T24" fmla="*/ 0 w 2725"/>
                <a:gd name="T25" fmla="*/ 0 h 1805"/>
                <a:gd name="T26" fmla="*/ 2725 w 2725"/>
                <a:gd name="T27" fmla="*/ 1805 h 18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5" h="1805">
                  <a:moveTo>
                    <a:pt x="2725" y="1805"/>
                  </a:moveTo>
                  <a:cubicBezTo>
                    <a:pt x="2485" y="1480"/>
                    <a:pt x="2245" y="1156"/>
                    <a:pt x="2054" y="928"/>
                  </a:cubicBezTo>
                  <a:cubicBezTo>
                    <a:pt x="1863" y="700"/>
                    <a:pt x="1727" y="570"/>
                    <a:pt x="1581" y="438"/>
                  </a:cubicBezTo>
                  <a:cubicBezTo>
                    <a:pt x="1435" y="306"/>
                    <a:pt x="1314" y="207"/>
                    <a:pt x="1177" y="137"/>
                  </a:cubicBezTo>
                  <a:cubicBezTo>
                    <a:pt x="1040" y="67"/>
                    <a:pt x="881" y="34"/>
                    <a:pt x="756" y="17"/>
                  </a:cubicBezTo>
                  <a:cubicBezTo>
                    <a:pt x="631" y="0"/>
                    <a:pt x="538" y="11"/>
                    <a:pt x="429" y="34"/>
                  </a:cubicBezTo>
                  <a:cubicBezTo>
                    <a:pt x="320" y="57"/>
                    <a:pt x="174" y="120"/>
                    <a:pt x="103" y="155"/>
                  </a:cubicBezTo>
                  <a:cubicBezTo>
                    <a:pt x="32" y="190"/>
                    <a:pt x="19" y="227"/>
                    <a:pt x="0" y="241"/>
                  </a:cubicBezTo>
                </a:path>
              </a:pathLst>
            </a:custGeom>
            <a:noFill/>
            <a:ln w="57150" cap="flat" cmpd="sng">
              <a:solidFill>
                <a:srgbClr val="008000"/>
              </a:solidFill>
              <a:prstDash val="solid"/>
              <a:miter lim="800000"/>
              <a:headEnd type="none" w="med" len="med"/>
              <a:tailEnd type="none" w="med" len="med"/>
            </a:ln>
          </p:spPr>
          <p:txBody>
            <a:bodyPr>
              <a:spAutoFit/>
            </a:bodyPr>
            <a:lstStyle/>
            <a:p>
              <a:pPr defTabSz="685800"/>
              <a:endParaRPr lang="en-US" sz="1350" dirty="0">
                <a:solidFill>
                  <a:prstClr val="black"/>
                </a:solidFill>
                <a:latin typeface="Calibri" panose="020F0502020204030204"/>
              </a:endParaRPr>
            </a:p>
          </p:txBody>
        </p:sp>
        <p:sp>
          <p:nvSpPr>
            <p:cNvPr id="46" name="Line 48">
              <a:extLst>
                <a:ext uri="{FF2B5EF4-FFF2-40B4-BE49-F238E27FC236}">
                  <a16:creationId xmlns:a16="http://schemas.microsoft.com/office/drawing/2014/main" id="{3AAA77DA-6704-49B3-B95E-6DD26305F277}"/>
                </a:ext>
              </a:extLst>
            </p:cNvPr>
            <p:cNvSpPr>
              <a:spLocks noChangeShapeType="1"/>
            </p:cNvSpPr>
            <p:nvPr/>
          </p:nvSpPr>
          <p:spPr bwMode="auto">
            <a:xfrm flipV="1">
              <a:off x="2032000" y="4518025"/>
              <a:ext cx="627063" cy="354013"/>
            </a:xfrm>
            <a:prstGeom prst="line">
              <a:avLst/>
            </a:prstGeom>
            <a:noFill/>
            <a:ln w="28575">
              <a:solidFill>
                <a:srgbClr val="00279F"/>
              </a:solidFill>
              <a:miter lim="800000"/>
              <a:headEnd type="stealth" w="med" len="lg"/>
              <a:tailEnd type="stealth" w="med" len="lg"/>
            </a:ln>
          </p:spPr>
          <p:txBody>
            <a:bodyPr>
              <a:spAutoFit/>
            </a:bodyPr>
            <a:lstStyle/>
            <a:p>
              <a:pPr defTabSz="685800"/>
              <a:endParaRPr lang="en-US" sz="1350" dirty="0">
                <a:solidFill>
                  <a:prstClr val="black"/>
                </a:solidFill>
                <a:latin typeface="Calibri" panose="020F0502020204030204"/>
              </a:endParaRPr>
            </a:p>
          </p:txBody>
        </p:sp>
        <p:sp>
          <p:nvSpPr>
            <p:cNvPr id="47" name="Line 49">
              <a:extLst>
                <a:ext uri="{FF2B5EF4-FFF2-40B4-BE49-F238E27FC236}">
                  <a16:creationId xmlns:a16="http://schemas.microsoft.com/office/drawing/2014/main" id="{7C8D897C-D1DD-4479-BCD5-F21B2455454C}"/>
                </a:ext>
              </a:extLst>
            </p:cNvPr>
            <p:cNvSpPr>
              <a:spLocks noChangeShapeType="1"/>
            </p:cNvSpPr>
            <p:nvPr/>
          </p:nvSpPr>
          <p:spPr bwMode="auto">
            <a:xfrm flipV="1">
              <a:off x="3155950" y="3589338"/>
              <a:ext cx="1322388" cy="996950"/>
            </a:xfrm>
            <a:prstGeom prst="line">
              <a:avLst/>
            </a:prstGeom>
            <a:noFill/>
            <a:ln w="28575">
              <a:solidFill>
                <a:srgbClr val="00279F"/>
              </a:solidFill>
              <a:miter lim="800000"/>
              <a:headEnd type="stealth" w="med" len="lg"/>
              <a:tailEnd type="stealth" w="med" len="lg"/>
            </a:ln>
          </p:spPr>
          <p:txBody>
            <a:bodyPr>
              <a:spAutoFit/>
            </a:bodyPr>
            <a:lstStyle/>
            <a:p>
              <a:pPr defTabSz="685800"/>
              <a:endParaRPr lang="en-US" sz="1350" dirty="0">
                <a:solidFill>
                  <a:prstClr val="black"/>
                </a:solidFill>
                <a:latin typeface="Calibri" panose="020F0502020204030204"/>
              </a:endParaRPr>
            </a:p>
          </p:txBody>
        </p:sp>
        <p:sp>
          <p:nvSpPr>
            <p:cNvPr id="48" name="Line 50">
              <a:extLst>
                <a:ext uri="{FF2B5EF4-FFF2-40B4-BE49-F238E27FC236}">
                  <a16:creationId xmlns:a16="http://schemas.microsoft.com/office/drawing/2014/main" id="{E848D366-57FF-4D37-A14F-4024F69FC2D3}"/>
                </a:ext>
              </a:extLst>
            </p:cNvPr>
            <p:cNvSpPr>
              <a:spLocks noChangeShapeType="1"/>
            </p:cNvSpPr>
            <p:nvPr/>
          </p:nvSpPr>
          <p:spPr bwMode="auto">
            <a:xfrm flipV="1">
              <a:off x="4872038" y="2605088"/>
              <a:ext cx="860425" cy="723900"/>
            </a:xfrm>
            <a:prstGeom prst="line">
              <a:avLst/>
            </a:prstGeom>
            <a:noFill/>
            <a:ln w="28575">
              <a:solidFill>
                <a:srgbClr val="008000"/>
              </a:solidFill>
              <a:miter lim="800000"/>
              <a:headEnd type="stealth" w="med" len="lg"/>
              <a:tailEnd type="stealth" w="med" len="lg"/>
            </a:ln>
          </p:spPr>
          <p:txBody>
            <a:bodyPr>
              <a:spAutoFit/>
            </a:bodyPr>
            <a:lstStyle/>
            <a:p>
              <a:pPr defTabSz="685800"/>
              <a:endParaRPr lang="en-US" sz="1350" dirty="0">
                <a:solidFill>
                  <a:prstClr val="black"/>
                </a:solidFill>
                <a:latin typeface="Calibri" panose="020F0502020204030204"/>
              </a:endParaRPr>
            </a:p>
          </p:txBody>
        </p:sp>
        <p:sp>
          <p:nvSpPr>
            <p:cNvPr id="49" name="Rectangle 48">
              <a:extLst>
                <a:ext uri="{FF2B5EF4-FFF2-40B4-BE49-F238E27FC236}">
                  <a16:creationId xmlns:a16="http://schemas.microsoft.com/office/drawing/2014/main" id="{3404788D-0C5E-4C40-A535-C86EC296BD9F}"/>
                </a:ext>
              </a:extLst>
            </p:cNvPr>
            <p:cNvSpPr>
              <a:spLocks noChangeArrowheads="1"/>
            </p:cNvSpPr>
            <p:nvPr/>
          </p:nvSpPr>
          <p:spPr bwMode="auto">
            <a:xfrm>
              <a:off x="3368675" y="3937000"/>
              <a:ext cx="674611" cy="238086"/>
            </a:xfrm>
            <a:prstGeom prst="rect">
              <a:avLst/>
            </a:prstGeom>
            <a:solidFill>
              <a:schemeClr val="bg1"/>
            </a:solidFill>
            <a:ln w="12700">
              <a:noFill/>
              <a:miter lim="800000"/>
              <a:headEnd/>
              <a:tailEnd/>
            </a:ln>
            <a:effectLst/>
          </p:spPr>
          <p:txBody>
            <a:bodyPr wrap="none">
              <a:spAutoFit/>
            </a:bodyPr>
            <a:lstStyle/>
            <a:p>
              <a:pPr defTabSz="685800">
                <a:defRPr/>
              </a:pPr>
              <a:r>
                <a:rPr lang="en-US" sz="825" dirty="0">
                  <a:solidFill>
                    <a:srgbClr val="00279F"/>
                  </a:solidFill>
                  <a:latin typeface="Calibri Light" panose="020F0302020204030204"/>
                </a:rPr>
                <a:t>Aegis BMD</a:t>
              </a:r>
            </a:p>
          </p:txBody>
        </p:sp>
        <p:sp>
          <p:nvSpPr>
            <p:cNvPr id="50" name="Rectangle 49">
              <a:extLst>
                <a:ext uri="{FF2B5EF4-FFF2-40B4-BE49-F238E27FC236}">
                  <a16:creationId xmlns:a16="http://schemas.microsoft.com/office/drawing/2014/main" id="{6F6B9434-F10B-49A1-B42B-C4D820D3DA80}"/>
                </a:ext>
              </a:extLst>
            </p:cNvPr>
            <p:cNvSpPr>
              <a:spLocks noChangeArrowheads="1"/>
            </p:cNvSpPr>
            <p:nvPr/>
          </p:nvSpPr>
          <p:spPr bwMode="auto">
            <a:xfrm>
              <a:off x="4347369" y="2855913"/>
              <a:ext cx="1357253" cy="238086"/>
            </a:xfrm>
            <a:prstGeom prst="rect">
              <a:avLst/>
            </a:prstGeom>
            <a:solidFill>
              <a:schemeClr val="bg1"/>
            </a:solidFill>
            <a:ln w="12700">
              <a:noFill/>
              <a:miter lim="800000"/>
              <a:headEnd/>
              <a:tailEnd/>
            </a:ln>
            <a:effectLst/>
          </p:spPr>
          <p:txBody>
            <a:bodyPr wrap="none">
              <a:spAutoFit/>
            </a:bodyPr>
            <a:lstStyle/>
            <a:p>
              <a:pPr defTabSz="685800">
                <a:defRPr/>
              </a:pPr>
              <a:r>
                <a:rPr lang="en-US" sz="825" dirty="0">
                  <a:solidFill>
                    <a:srgbClr val="008000"/>
                  </a:solidFill>
                  <a:latin typeface="Calibri Light" panose="020F0302020204030204"/>
                </a:rPr>
                <a:t>Ground-Based Interceptor</a:t>
              </a:r>
            </a:p>
          </p:txBody>
        </p:sp>
        <p:sp>
          <p:nvSpPr>
            <p:cNvPr id="51" name="Line 53">
              <a:extLst>
                <a:ext uri="{FF2B5EF4-FFF2-40B4-BE49-F238E27FC236}">
                  <a16:creationId xmlns:a16="http://schemas.microsoft.com/office/drawing/2014/main" id="{268863C2-4209-486B-B29F-FD84028BC481}"/>
                </a:ext>
              </a:extLst>
            </p:cNvPr>
            <p:cNvSpPr>
              <a:spLocks noChangeShapeType="1"/>
            </p:cNvSpPr>
            <p:nvPr/>
          </p:nvSpPr>
          <p:spPr bwMode="auto">
            <a:xfrm>
              <a:off x="7137400" y="5681663"/>
              <a:ext cx="1228725" cy="0"/>
            </a:xfrm>
            <a:prstGeom prst="line">
              <a:avLst/>
            </a:prstGeom>
            <a:noFill/>
            <a:ln w="12700">
              <a:solidFill>
                <a:srgbClr val="0000FF"/>
              </a:solidFill>
              <a:round/>
              <a:headEnd type="diamond" w="lg" len="med"/>
              <a:tailEnd type="stealth" w="med" len="lg"/>
            </a:ln>
            <a:effectLst/>
          </p:spPr>
          <p:txBody>
            <a:bodyPr/>
            <a:lstStyle/>
            <a:p>
              <a:pPr defTabSz="685800">
                <a:defRPr/>
              </a:pPr>
              <a:endParaRPr lang="en-US" sz="1200" dirty="0">
                <a:solidFill>
                  <a:prstClr val="black"/>
                </a:solidFill>
                <a:latin typeface="Calibri Light" panose="020F0302020204030204"/>
              </a:endParaRPr>
            </a:p>
          </p:txBody>
        </p:sp>
        <p:sp>
          <p:nvSpPr>
            <p:cNvPr id="52" name="AutoShape 54">
              <a:extLst>
                <a:ext uri="{FF2B5EF4-FFF2-40B4-BE49-F238E27FC236}">
                  <a16:creationId xmlns:a16="http://schemas.microsoft.com/office/drawing/2014/main" id="{FB351195-0DBE-42EA-91A5-7E2EC5CD5A5D}"/>
                </a:ext>
              </a:extLst>
            </p:cNvPr>
            <p:cNvSpPr>
              <a:spLocks/>
            </p:cNvSpPr>
            <p:nvPr/>
          </p:nvSpPr>
          <p:spPr bwMode="auto">
            <a:xfrm rot="19565473">
              <a:off x="8164513" y="4837844"/>
              <a:ext cx="152400" cy="357311"/>
            </a:xfrm>
            <a:prstGeom prst="rightBrace">
              <a:avLst>
                <a:gd name="adj1" fmla="val 36806"/>
                <a:gd name="adj2" fmla="val 52102"/>
              </a:avLst>
            </a:prstGeom>
            <a:noFill/>
            <a:ln w="28575">
              <a:solidFill>
                <a:schemeClr val="tx1"/>
              </a:solidFill>
              <a:miter lim="800000"/>
              <a:headEnd/>
              <a:tailEnd/>
            </a:ln>
          </p:spPr>
          <p:txBody>
            <a:bodyPr anchor="ctr">
              <a:spAutoFit/>
            </a:bodyPr>
            <a:lstStyle/>
            <a:p>
              <a:pPr defTabSz="685800"/>
              <a:endParaRPr lang="en-US" sz="1350" dirty="0">
                <a:solidFill>
                  <a:prstClr val="black"/>
                </a:solidFill>
                <a:latin typeface="Calibri" panose="020F0502020204030204"/>
              </a:endParaRPr>
            </a:p>
          </p:txBody>
        </p:sp>
        <p:sp>
          <p:nvSpPr>
            <p:cNvPr id="53" name="AutoShape 55">
              <a:extLst>
                <a:ext uri="{FF2B5EF4-FFF2-40B4-BE49-F238E27FC236}">
                  <a16:creationId xmlns:a16="http://schemas.microsoft.com/office/drawing/2014/main" id="{DE45BA9D-CF48-4C57-8FC6-E65634D946C0}"/>
                </a:ext>
              </a:extLst>
            </p:cNvPr>
            <p:cNvSpPr>
              <a:spLocks/>
            </p:cNvSpPr>
            <p:nvPr/>
          </p:nvSpPr>
          <p:spPr bwMode="auto">
            <a:xfrm rot="12961475">
              <a:off x="1162050" y="4658471"/>
              <a:ext cx="71438" cy="360462"/>
            </a:xfrm>
            <a:prstGeom prst="rightBrace">
              <a:avLst>
                <a:gd name="adj1" fmla="val 118518"/>
                <a:gd name="adj2" fmla="val 66120"/>
              </a:avLst>
            </a:prstGeom>
            <a:noFill/>
            <a:ln w="28575">
              <a:solidFill>
                <a:schemeClr val="tx1"/>
              </a:solidFill>
              <a:miter lim="800000"/>
              <a:headEnd/>
              <a:tailEnd/>
            </a:ln>
          </p:spPr>
          <p:txBody>
            <a:bodyPr anchor="ctr">
              <a:spAutoFit/>
            </a:bodyPr>
            <a:lstStyle/>
            <a:p>
              <a:pPr defTabSz="685800"/>
              <a:endParaRPr lang="en-US" sz="1350" dirty="0">
                <a:solidFill>
                  <a:prstClr val="black"/>
                </a:solidFill>
                <a:latin typeface="Calibri" panose="020F0502020204030204"/>
              </a:endParaRPr>
            </a:p>
          </p:txBody>
        </p:sp>
        <p:sp>
          <p:nvSpPr>
            <p:cNvPr id="54" name="AutoShape 56">
              <a:extLst>
                <a:ext uri="{FF2B5EF4-FFF2-40B4-BE49-F238E27FC236}">
                  <a16:creationId xmlns:a16="http://schemas.microsoft.com/office/drawing/2014/main" id="{E2E08AA0-48DE-494C-B567-3D6090572788}"/>
                </a:ext>
              </a:extLst>
            </p:cNvPr>
            <p:cNvSpPr>
              <a:spLocks/>
            </p:cNvSpPr>
            <p:nvPr/>
          </p:nvSpPr>
          <p:spPr bwMode="auto">
            <a:xfrm rot="16200000">
              <a:off x="4864100" y="1543980"/>
              <a:ext cx="179387" cy="361679"/>
            </a:xfrm>
            <a:prstGeom prst="rightBrace">
              <a:avLst>
                <a:gd name="adj1" fmla="val 202876"/>
                <a:gd name="adj2" fmla="val 48380"/>
              </a:avLst>
            </a:prstGeom>
            <a:noFill/>
            <a:ln w="28575">
              <a:solidFill>
                <a:schemeClr val="tx1"/>
              </a:solidFill>
              <a:miter lim="800000"/>
              <a:headEnd/>
              <a:tailEnd/>
            </a:ln>
          </p:spPr>
          <p:txBody>
            <a:bodyPr anchor="ctr">
              <a:spAutoFit/>
            </a:bodyPr>
            <a:lstStyle/>
            <a:p>
              <a:pPr defTabSz="685800"/>
              <a:endParaRPr lang="en-US" sz="1350" dirty="0">
                <a:solidFill>
                  <a:prstClr val="black"/>
                </a:solidFill>
                <a:latin typeface="Calibri" panose="020F0502020204030204"/>
              </a:endParaRPr>
            </a:p>
          </p:txBody>
        </p:sp>
        <p:sp>
          <p:nvSpPr>
            <p:cNvPr id="55" name="Rectangle 59">
              <a:extLst>
                <a:ext uri="{FF2B5EF4-FFF2-40B4-BE49-F238E27FC236}">
                  <a16:creationId xmlns:a16="http://schemas.microsoft.com/office/drawing/2014/main" id="{BAC9DBDA-1606-43F8-B059-C7485DFE1959}"/>
                </a:ext>
              </a:extLst>
            </p:cNvPr>
            <p:cNvSpPr>
              <a:spLocks noChangeArrowheads="1"/>
            </p:cNvSpPr>
            <p:nvPr/>
          </p:nvSpPr>
          <p:spPr bwMode="auto">
            <a:xfrm>
              <a:off x="2005013" y="4532131"/>
              <a:ext cx="642937" cy="325802"/>
            </a:xfrm>
            <a:prstGeom prst="rect">
              <a:avLst/>
            </a:prstGeom>
            <a:solidFill>
              <a:schemeClr val="bg1"/>
            </a:solidFill>
            <a:ln w="12700">
              <a:noFill/>
              <a:miter lim="800000"/>
              <a:headEnd/>
              <a:tailEnd/>
            </a:ln>
          </p:spPr>
          <p:txBody>
            <a:bodyPr anchor="ctr">
              <a:spAutoFit/>
            </a:bodyPr>
            <a:lstStyle/>
            <a:p>
              <a:pPr defTabSz="685800"/>
              <a:endParaRPr lang="en-US" sz="1350" dirty="0">
                <a:solidFill>
                  <a:prstClr val="black"/>
                </a:solidFill>
                <a:latin typeface="Calibri" panose="020F0502020204030204"/>
              </a:endParaRPr>
            </a:p>
          </p:txBody>
        </p:sp>
        <p:sp>
          <p:nvSpPr>
            <p:cNvPr id="56" name="Rectangle 60">
              <a:extLst>
                <a:ext uri="{FF2B5EF4-FFF2-40B4-BE49-F238E27FC236}">
                  <a16:creationId xmlns:a16="http://schemas.microsoft.com/office/drawing/2014/main" id="{277CD3E4-B173-483C-8FE7-6E9062FF1C78}"/>
                </a:ext>
              </a:extLst>
            </p:cNvPr>
            <p:cNvSpPr>
              <a:spLocks noChangeArrowheads="1"/>
            </p:cNvSpPr>
            <p:nvPr/>
          </p:nvSpPr>
          <p:spPr bwMode="auto">
            <a:xfrm>
              <a:off x="2005013" y="4549775"/>
              <a:ext cx="651187" cy="231891"/>
            </a:xfrm>
            <a:prstGeom prst="rect">
              <a:avLst/>
            </a:prstGeom>
            <a:noFill/>
            <a:ln w="12700">
              <a:noFill/>
              <a:miter lim="800000"/>
              <a:headEnd/>
              <a:tailEnd/>
            </a:ln>
            <a:effectLst/>
          </p:spPr>
          <p:txBody>
            <a:bodyPr wrap="none">
              <a:spAutoFit/>
            </a:bodyPr>
            <a:lstStyle/>
            <a:p>
              <a:pPr defTabSz="685800">
                <a:defRPr/>
              </a:pPr>
              <a:r>
                <a:rPr lang="en-US" sz="788" dirty="0">
                  <a:solidFill>
                    <a:srgbClr val="00279F"/>
                  </a:solidFill>
                  <a:latin typeface="Calibri Light" panose="020F0302020204030204"/>
                </a:rPr>
                <a:t>Aegis BMD</a:t>
              </a:r>
            </a:p>
          </p:txBody>
        </p:sp>
        <p:pic>
          <p:nvPicPr>
            <p:cNvPr id="57" name="Picture 2">
              <a:extLst>
                <a:ext uri="{FF2B5EF4-FFF2-40B4-BE49-F238E27FC236}">
                  <a16:creationId xmlns:a16="http://schemas.microsoft.com/office/drawing/2014/main" id="{556B59AD-866C-4DFA-80E4-CBE781FD5F8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15200" y="1433513"/>
              <a:ext cx="1616075" cy="2184400"/>
            </a:xfrm>
            <a:prstGeom prst="rect">
              <a:avLst/>
            </a:prstGeom>
            <a:noFill/>
            <a:ln w="9525">
              <a:noFill/>
              <a:miter lim="800000"/>
              <a:headEnd/>
              <a:tailEnd/>
            </a:ln>
          </p:spPr>
        </p:pic>
        <p:sp>
          <p:nvSpPr>
            <p:cNvPr id="58" name="Rectangle 57">
              <a:extLst>
                <a:ext uri="{FF2B5EF4-FFF2-40B4-BE49-F238E27FC236}">
                  <a16:creationId xmlns:a16="http://schemas.microsoft.com/office/drawing/2014/main" id="{41E399B0-58F7-4098-B933-8C7FEA20CAC5}"/>
                </a:ext>
              </a:extLst>
            </p:cNvPr>
            <p:cNvSpPr/>
            <p:nvPr/>
          </p:nvSpPr>
          <p:spPr>
            <a:xfrm>
              <a:off x="103188" y="1270000"/>
              <a:ext cx="8812212" cy="5199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Calibri" panose="020F0502020204030204"/>
              </a:endParaRPr>
            </a:p>
          </p:txBody>
        </p:sp>
      </p:grpSp>
    </p:spTree>
    <p:extLst>
      <p:ext uri="{BB962C8B-B14F-4D97-AF65-F5344CB8AC3E}">
        <p14:creationId xmlns:p14="http://schemas.microsoft.com/office/powerpoint/2010/main" val="4230431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a:xfrm>
            <a:off x="2110695" y="161842"/>
            <a:ext cx="9333446" cy="798900"/>
          </a:xfrm>
        </p:spPr>
        <p:txBody>
          <a:bodyPr/>
          <a:lstStyle/>
          <a:p>
            <a:r>
              <a:rPr lang="en-US" dirty="0"/>
              <a:t>Missile Defense Sensors - Strategic</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28</a:t>
            </a:fld>
            <a:endParaRPr lang="en-US" dirty="0"/>
          </a:p>
        </p:txBody>
      </p:sp>
      <p:pic>
        <p:nvPicPr>
          <p:cNvPr id="6" name="Picture 2">
            <a:extLst>
              <a:ext uri="{FF2B5EF4-FFF2-40B4-BE49-F238E27FC236}">
                <a16:creationId xmlns:a16="http://schemas.microsoft.com/office/drawing/2014/main" id="{618654EF-1675-4724-B616-E76FAF3AB4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7005" y="1893496"/>
            <a:ext cx="2090725" cy="1566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AAD3D9AB-9EF9-4E91-9C79-2B1713D9D2F6}"/>
              </a:ext>
            </a:extLst>
          </p:cNvPr>
          <p:cNvSpPr txBox="1"/>
          <p:nvPr/>
        </p:nvSpPr>
        <p:spPr>
          <a:xfrm>
            <a:off x="1814630" y="3460089"/>
            <a:ext cx="1771650" cy="1708160"/>
          </a:xfrm>
          <a:prstGeom prst="rect">
            <a:avLst/>
          </a:prstGeom>
          <a:noFill/>
        </p:spPr>
        <p:txBody>
          <a:bodyPr wrap="square" rtlCol="0">
            <a:spAutoFit/>
          </a:bodyPr>
          <a:lstStyle/>
          <a:p>
            <a:pPr defTabSz="685800"/>
            <a:r>
              <a:rPr lang="en-US" sz="1050" dirty="0">
                <a:solidFill>
                  <a:prstClr val="black"/>
                </a:solidFill>
                <a:latin typeface="Calibri" panose="020F0502020204030204"/>
              </a:rPr>
              <a:t>1953 –</a:t>
            </a:r>
          </a:p>
          <a:p>
            <a:pPr defTabSz="685800"/>
            <a:r>
              <a:rPr lang="en-US" sz="1050" dirty="0">
                <a:solidFill>
                  <a:prstClr val="black"/>
                </a:solidFill>
                <a:latin typeface="Calibri" panose="020F0502020204030204"/>
              </a:rPr>
              <a:t>5 Radars total </a:t>
            </a:r>
          </a:p>
          <a:p>
            <a:pPr marL="214313" indent="-214313" defTabSz="685800">
              <a:buFontTx/>
              <a:buChar char="-"/>
            </a:pPr>
            <a:r>
              <a:rPr lang="en-US" sz="1050" dirty="0">
                <a:solidFill>
                  <a:prstClr val="black"/>
                </a:solidFill>
                <a:latin typeface="Calibri" panose="020F0502020204030204"/>
              </a:rPr>
              <a:t>Starting in 1953</a:t>
            </a:r>
          </a:p>
          <a:p>
            <a:pPr marL="214313" indent="-214313" defTabSz="685800">
              <a:buFontTx/>
              <a:buChar char="-"/>
            </a:pPr>
            <a:r>
              <a:rPr lang="en-US" sz="1050" dirty="0">
                <a:solidFill>
                  <a:prstClr val="black"/>
                </a:solidFill>
                <a:latin typeface="Calibri" panose="020F0502020204030204"/>
              </a:rPr>
              <a:t>3 upgraded</a:t>
            </a:r>
          </a:p>
          <a:p>
            <a:pPr marL="214313" indent="-214313" defTabSz="685800">
              <a:buFontTx/>
              <a:buChar char="-"/>
            </a:pPr>
            <a:r>
              <a:rPr lang="en-US" sz="1050" dirty="0">
                <a:solidFill>
                  <a:prstClr val="black"/>
                </a:solidFill>
                <a:latin typeface="Calibri" panose="020F0502020204030204"/>
              </a:rPr>
              <a:t>2 more by upgraded by 2018 </a:t>
            </a:r>
          </a:p>
          <a:p>
            <a:pPr marL="214313" indent="-214313" defTabSz="685800">
              <a:buFontTx/>
              <a:buChar char="-"/>
            </a:pPr>
            <a:r>
              <a:rPr lang="en-US" sz="1050" dirty="0">
                <a:solidFill>
                  <a:prstClr val="black"/>
                </a:solidFill>
                <a:latin typeface="Calibri" panose="020F0502020204030204"/>
              </a:rPr>
              <a:t>UHF band</a:t>
            </a:r>
          </a:p>
          <a:p>
            <a:pPr marL="214313" indent="-214313" defTabSz="685800">
              <a:buFontTx/>
              <a:buChar char="-"/>
            </a:pPr>
            <a:r>
              <a:rPr lang="en-US" sz="1050" dirty="0">
                <a:solidFill>
                  <a:prstClr val="black"/>
                </a:solidFill>
                <a:latin typeface="Calibri" panose="020F0502020204030204"/>
              </a:rPr>
              <a:t>3000 nm range</a:t>
            </a:r>
          </a:p>
          <a:p>
            <a:pPr marL="214313" indent="-214313" defTabSz="685800">
              <a:buFontTx/>
              <a:buChar char="-"/>
            </a:pPr>
            <a:r>
              <a:rPr lang="en-US" sz="1050" dirty="0">
                <a:solidFill>
                  <a:prstClr val="black"/>
                </a:solidFill>
                <a:latin typeface="Calibri" panose="020F0502020204030204"/>
              </a:rPr>
              <a:t>Stationary</a:t>
            </a:r>
          </a:p>
          <a:p>
            <a:pPr defTabSz="685800"/>
            <a:endParaRPr lang="en-US" sz="1050" dirty="0">
              <a:solidFill>
                <a:prstClr val="black"/>
              </a:solidFill>
              <a:latin typeface="Calibri" panose="020F0502020204030204"/>
            </a:endParaRPr>
          </a:p>
        </p:txBody>
      </p:sp>
      <p:pic>
        <p:nvPicPr>
          <p:cNvPr id="8" name="Picture 3">
            <a:extLst>
              <a:ext uri="{FF2B5EF4-FFF2-40B4-BE49-F238E27FC236}">
                <a16:creationId xmlns:a16="http://schemas.microsoft.com/office/drawing/2014/main" id="{6178DBD3-97CD-46A3-936A-043FFC2267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57731" y="1902893"/>
            <a:ext cx="2275687" cy="1547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BBB390AF-D7DB-4004-819F-3A9162537FA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30407" y="2545688"/>
            <a:ext cx="1193828" cy="628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125386C3-320A-4A1C-8618-E9D0B61D0624}"/>
              </a:ext>
            </a:extLst>
          </p:cNvPr>
          <p:cNvSpPr txBox="1"/>
          <p:nvPr/>
        </p:nvSpPr>
        <p:spPr>
          <a:xfrm>
            <a:off x="3764657" y="1681555"/>
            <a:ext cx="2268759" cy="300082"/>
          </a:xfrm>
          <a:prstGeom prst="rect">
            <a:avLst/>
          </a:prstGeom>
          <a:noFill/>
        </p:spPr>
        <p:txBody>
          <a:bodyPr wrap="square" rtlCol="0">
            <a:spAutoFit/>
          </a:bodyPr>
          <a:lstStyle/>
          <a:p>
            <a:pPr algn="ctr" defTabSz="685800"/>
            <a:r>
              <a:rPr lang="en-US" sz="1350" b="1" dirty="0">
                <a:solidFill>
                  <a:prstClr val="black"/>
                </a:solidFill>
                <a:latin typeface="Calibri" panose="020F0502020204030204"/>
              </a:rPr>
              <a:t>Cobra Dane</a:t>
            </a:r>
          </a:p>
        </p:txBody>
      </p:sp>
      <p:sp>
        <p:nvSpPr>
          <p:cNvPr id="11" name="TextBox 10">
            <a:extLst>
              <a:ext uri="{FF2B5EF4-FFF2-40B4-BE49-F238E27FC236}">
                <a16:creationId xmlns:a16="http://schemas.microsoft.com/office/drawing/2014/main" id="{2A86C817-8760-4AD7-B0B4-CCE947EBDB28}"/>
              </a:ext>
            </a:extLst>
          </p:cNvPr>
          <p:cNvSpPr txBox="1"/>
          <p:nvPr/>
        </p:nvSpPr>
        <p:spPr>
          <a:xfrm>
            <a:off x="1634522" y="1672159"/>
            <a:ext cx="2123207" cy="300082"/>
          </a:xfrm>
          <a:prstGeom prst="rect">
            <a:avLst/>
          </a:prstGeom>
          <a:noFill/>
        </p:spPr>
        <p:txBody>
          <a:bodyPr wrap="square" rtlCol="0">
            <a:spAutoFit/>
          </a:bodyPr>
          <a:lstStyle/>
          <a:p>
            <a:pPr algn="ctr" defTabSz="685800"/>
            <a:r>
              <a:rPr lang="en-US" sz="1350" b="1" dirty="0">
                <a:solidFill>
                  <a:prstClr val="black"/>
                </a:solidFill>
                <a:latin typeface="Calibri" panose="020F0502020204030204"/>
              </a:rPr>
              <a:t>UEWR</a:t>
            </a:r>
          </a:p>
        </p:txBody>
      </p:sp>
      <p:pic>
        <p:nvPicPr>
          <p:cNvPr id="12" name="Picture 5">
            <a:extLst>
              <a:ext uri="{FF2B5EF4-FFF2-40B4-BE49-F238E27FC236}">
                <a16:creationId xmlns:a16="http://schemas.microsoft.com/office/drawing/2014/main" id="{9671C476-0071-4DE3-A0D3-215F211FBEB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36342" y="1911552"/>
            <a:ext cx="2147346" cy="153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9FB15B57-324D-4279-96BD-9ADA81CDC2E6}"/>
              </a:ext>
            </a:extLst>
          </p:cNvPr>
          <p:cNvSpPr txBox="1"/>
          <p:nvPr/>
        </p:nvSpPr>
        <p:spPr>
          <a:xfrm>
            <a:off x="3834489" y="3460088"/>
            <a:ext cx="2089747" cy="1708160"/>
          </a:xfrm>
          <a:prstGeom prst="rect">
            <a:avLst/>
          </a:prstGeom>
          <a:noFill/>
        </p:spPr>
        <p:txBody>
          <a:bodyPr wrap="square" rtlCol="0">
            <a:spAutoFit/>
          </a:bodyPr>
          <a:lstStyle/>
          <a:p>
            <a:pPr defTabSz="685800"/>
            <a:r>
              <a:rPr lang="en-US" sz="1050" dirty="0">
                <a:solidFill>
                  <a:prstClr val="black"/>
                </a:solidFill>
                <a:latin typeface="Calibri" panose="020F0502020204030204"/>
              </a:rPr>
              <a:t>1976 -  </a:t>
            </a:r>
          </a:p>
          <a:p>
            <a:pPr marL="128588" indent="-128588" defTabSz="685800">
              <a:buFontTx/>
              <a:buChar char="-"/>
            </a:pPr>
            <a:r>
              <a:rPr lang="en-US" sz="1050" dirty="0">
                <a:solidFill>
                  <a:prstClr val="black"/>
                </a:solidFill>
                <a:latin typeface="Calibri" panose="020F0502020204030204"/>
              </a:rPr>
              <a:t>1 radar – Shemya Alaska</a:t>
            </a:r>
          </a:p>
          <a:p>
            <a:pPr marL="128588" indent="-128588" defTabSz="685800">
              <a:buFontTx/>
              <a:buChar char="-"/>
            </a:pPr>
            <a:r>
              <a:rPr lang="en-US" sz="1050" dirty="0">
                <a:solidFill>
                  <a:prstClr val="black"/>
                </a:solidFill>
                <a:latin typeface="Calibri" panose="020F0502020204030204"/>
              </a:rPr>
              <a:t>Phased array</a:t>
            </a:r>
          </a:p>
          <a:p>
            <a:pPr marL="128588" indent="-128588" defTabSz="685800">
              <a:buFontTx/>
              <a:buChar char="-"/>
            </a:pPr>
            <a:r>
              <a:rPr lang="en-US" sz="1050" dirty="0">
                <a:solidFill>
                  <a:prstClr val="black"/>
                </a:solidFill>
                <a:latin typeface="Calibri" panose="020F0502020204030204"/>
              </a:rPr>
              <a:t>Built in 1976</a:t>
            </a:r>
          </a:p>
          <a:p>
            <a:pPr marL="128588" indent="-128588" defTabSz="685800">
              <a:buFontTx/>
              <a:buChar char="-"/>
            </a:pPr>
            <a:r>
              <a:rPr lang="en-US" sz="1050" dirty="0">
                <a:solidFill>
                  <a:prstClr val="black"/>
                </a:solidFill>
                <a:latin typeface="Calibri" panose="020F0502020204030204"/>
              </a:rPr>
              <a:t>L band</a:t>
            </a:r>
          </a:p>
          <a:p>
            <a:pPr marL="128588" indent="-128588" defTabSz="685800">
              <a:buFontTx/>
              <a:buChar char="-"/>
            </a:pPr>
            <a:r>
              <a:rPr lang="en-US" sz="1050" dirty="0">
                <a:solidFill>
                  <a:prstClr val="black"/>
                </a:solidFill>
                <a:latin typeface="Calibri" panose="020F0502020204030204"/>
              </a:rPr>
              <a:t>2000 mile range</a:t>
            </a:r>
          </a:p>
          <a:p>
            <a:pPr marL="128588" indent="-128588" defTabSz="685800">
              <a:buFontTx/>
              <a:buChar char="-"/>
            </a:pPr>
            <a:r>
              <a:rPr lang="en-US" sz="1050" dirty="0">
                <a:solidFill>
                  <a:prstClr val="black"/>
                </a:solidFill>
                <a:latin typeface="Calibri" panose="020F0502020204030204"/>
              </a:rPr>
              <a:t>Stationary</a:t>
            </a:r>
          </a:p>
          <a:p>
            <a:pPr marL="128588" indent="-128588" defTabSz="685800">
              <a:buFontTx/>
              <a:buChar char="-"/>
            </a:pPr>
            <a:r>
              <a:rPr lang="en-US" sz="1050" dirty="0">
                <a:solidFill>
                  <a:prstClr val="black"/>
                </a:solidFill>
                <a:latin typeface="Calibri" panose="020F0502020204030204"/>
              </a:rPr>
              <a:t>AF Operated</a:t>
            </a:r>
          </a:p>
          <a:p>
            <a:pPr marL="128588" indent="-128588" defTabSz="685800">
              <a:buFontTx/>
              <a:buChar char="-"/>
            </a:pPr>
            <a:endParaRPr lang="en-US" sz="1050" dirty="0">
              <a:solidFill>
                <a:prstClr val="black"/>
              </a:solidFill>
              <a:latin typeface="Calibri" panose="020F0502020204030204"/>
            </a:endParaRPr>
          </a:p>
          <a:p>
            <a:pPr defTabSz="685800"/>
            <a:endParaRPr lang="en-US" sz="1050" dirty="0">
              <a:solidFill>
                <a:prstClr val="black"/>
              </a:solidFill>
              <a:latin typeface="Calibri" panose="020F0502020204030204"/>
            </a:endParaRPr>
          </a:p>
        </p:txBody>
      </p:sp>
      <p:sp>
        <p:nvSpPr>
          <p:cNvPr id="14" name="TextBox 13">
            <a:extLst>
              <a:ext uri="{FF2B5EF4-FFF2-40B4-BE49-F238E27FC236}">
                <a16:creationId xmlns:a16="http://schemas.microsoft.com/office/drawing/2014/main" id="{DAC1E8AC-1114-42AB-B888-D0C5A772797B}"/>
              </a:ext>
            </a:extLst>
          </p:cNvPr>
          <p:cNvSpPr txBox="1"/>
          <p:nvPr/>
        </p:nvSpPr>
        <p:spPr>
          <a:xfrm>
            <a:off x="6136344" y="1672159"/>
            <a:ext cx="2142151" cy="300082"/>
          </a:xfrm>
          <a:prstGeom prst="rect">
            <a:avLst/>
          </a:prstGeom>
          <a:noFill/>
        </p:spPr>
        <p:txBody>
          <a:bodyPr wrap="square" rtlCol="0">
            <a:spAutoFit/>
          </a:bodyPr>
          <a:lstStyle/>
          <a:p>
            <a:pPr algn="ctr" defTabSz="685800"/>
            <a:r>
              <a:rPr lang="en-US" sz="1350" b="1" dirty="0">
                <a:solidFill>
                  <a:prstClr val="black"/>
                </a:solidFill>
                <a:latin typeface="Calibri" panose="020F0502020204030204"/>
              </a:rPr>
              <a:t>SBX</a:t>
            </a:r>
          </a:p>
        </p:txBody>
      </p:sp>
      <p:sp>
        <p:nvSpPr>
          <p:cNvPr id="15" name="TextBox 14">
            <a:extLst>
              <a:ext uri="{FF2B5EF4-FFF2-40B4-BE49-F238E27FC236}">
                <a16:creationId xmlns:a16="http://schemas.microsoft.com/office/drawing/2014/main" id="{D9AFA670-E779-4315-9B43-D8042073467D}"/>
              </a:ext>
            </a:extLst>
          </p:cNvPr>
          <p:cNvSpPr txBox="1"/>
          <p:nvPr/>
        </p:nvSpPr>
        <p:spPr>
          <a:xfrm>
            <a:off x="6443781" y="3460089"/>
            <a:ext cx="1685901" cy="1708160"/>
          </a:xfrm>
          <a:prstGeom prst="rect">
            <a:avLst/>
          </a:prstGeom>
          <a:noFill/>
        </p:spPr>
        <p:txBody>
          <a:bodyPr wrap="square" rtlCol="0">
            <a:spAutoFit/>
          </a:bodyPr>
          <a:lstStyle/>
          <a:p>
            <a:pPr defTabSz="685800"/>
            <a:r>
              <a:rPr lang="en-US" sz="1050" dirty="0">
                <a:solidFill>
                  <a:prstClr val="black"/>
                </a:solidFill>
                <a:latin typeface="Calibri" panose="020F0502020204030204"/>
              </a:rPr>
              <a:t>2007 - </a:t>
            </a:r>
          </a:p>
          <a:p>
            <a:pPr marL="214313" indent="-214313" defTabSz="685800">
              <a:buFontTx/>
              <a:buChar char="-"/>
            </a:pPr>
            <a:r>
              <a:rPr lang="en-US" sz="1050" dirty="0">
                <a:solidFill>
                  <a:prstClr val="black"/>
                </a:solidFill>
                <a:latin typeface="Calibri" panose="020F0502020204030204"/>
              </a:rPr>
              <a:t>1 radar – moveable</a:t>
            </a:r>
          </a:p>
          <a:p>
            <a:pPr marL="214313" indent="-214313" defTabSz="685800">
              <a:buFontTx/>
              <a:buChar char="-"/>
            </a:pPr>
            <a:r>
              <a:rPr lang="en-US" sz="1050" dirty="0">
                <a:solidFill>
                  <a:prstClr val="black"/>
                </a:solidFill>
                <a:latin typeface="Calibri" panose="020F0502020204030204"/>
              </a:rPr>
              <a:t>X band</a:t>
            </a:r>
          </a:p>
          <a:p>
            <a:pPr marL="214313" indent="-214313" defTabSz="685800">
              <a:buFontTx/>
              <a:buChar char="-"/>
            </a:pPr>
            <a:r>
              <a:rPr lang="en-US" sz="1050" dirty="0">
                <a:solidFill>
                  <a:prstClr val="black"/>
                </a:solidFill>
                <a:latin typeface="Calibri" panose="020F0502020204030204"/>
              </a:rPr>
              <a:t>Tracks more than searches</a:t>
            </a:r>
          </a:p>
          <a:p>
            <a:pPr marL="214313" indent="-214313" defTabSz="685800">
              <a:buFontTx/>
              <a:buChar char="-"/>
            </a:pPr>
            <a:r>
              <a:rPr lang="en-US" sz="1050" dirty="0">
                <a:solidFill>
                  <a:prstClr val="black"/>
                </a:solidFill>
                <a:latin typeface="Calibri" panose="020F0502020204030204"/>
              </a:rPr>
              <a:t>Often located between Hawaii and Japan</a:t>
            </a:r>
          </a:p>
          <a:p>
            <a:pPr marL="214313" indent="-214313" defTabSz="685800">
              <a:buFontTx/>
              <a:buChar char="-"/>
            </a:pPr>
            <a:r>
              <a:rPr lang="en-US" sz="1050" dirty="0">
                <a:solidFill>
                  <a:prstClr val="black"/>
                </a:solidFill>
                <a:latin typeface="Calibri" panose="020F0502020204030204"/>
              </a:rPr>
              <a:t>Navy Operated</a:t>
            </a:r>
          </a:p>
          <a:p>
            <a:pPr marL="214313" indent="-214313" defTabSz="685800">
              <a:buFontTx/>
              <a:buChar char="-"/>
            </a:pPr>
            <a:r>
              <a:rPr lang="en-US" sz="1050" dirty="0">
                <a:solidFill>
                  <a:prstClr val="black"/>
                </a:solidFill>
                <a:latin typeface="Calibri" panose="020F0502020204030204"/>
              </a:rPr>
              <a:t>2500 mile range</a:t>
            </a:r>
          </a:p>
          <a:p>
            <a:pPr defTabSz="685800"/>
            <a:endParaRPr lang="en-US" sz="1050" dirty="0">
              <a:solidFill>
                <a:prstClr val="black"/>
              </a:solidFill>
              <a:latin typeface="Calibri" panose="020F0502020204030204"/>
            </a:endParaRPr>
          </a:p>
        </p:txBody>
      </p:sp>
      <p:sp>
        <p:nvSpPr>
          <p:cNvPr id="16" name="Rectangle 15">
            <a:extLst>
              <a:ext uri="{FF2B5EF4-FFF2-40B4-BE49-F238E27FC236}">
                <a16:creationId xmlns:a16="http://schemas.microsoft.com/office/drawing/2014/main" id="{022E6415-1ECB-40B5-813B-78A0824C682F}"/>
              </a:ext>
            </a:extLst>
          </p:cNvPr>
          <p:cNvSpPr/>
          <p:nvPr/>
        </p:nvSpPr>
        <p:spPr>
          <a:xfrm>
            <a:off x="1667004" y="1672161"/>
            <a:ext cx="2097653" cy="41310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65A52144-1212-429C-8BCF-19092B198DF8}"/>
              </a:ext>
            </a:extLst>
          </p:cNvPr>
          <p:cNvSpPr/>
          <p:nvPr/>
        </p:nvSpPr>
        <p:spPr>
          <a:xfrm>
            <a:off x="3769852" y="1672160"/>
            <a:ext cx="2263565" cy="41310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F4344F53-BDCC-4B34-865A-A5E66457D0DD}"/>
              </a:ext>
            </a:extLst>
          </p:cNvPr>
          <p:cNvSpPr/>
          <p:nvPr/>
        </p:nvSpPr>
        <p:spPr>
          <a:xfrm>
            <a:off x="6033416" y="1672161"/>
            <a:ext cx="2353464" cy="41310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3BD8EEC4-10A1-4FDD-B0B9-4FA34763FD07}"/>
              </a:ext>
            </a:extLst>
          </p:cNvPr>
          <p:cNvSpPr/>
          <p:nvPr/>
        </p:nvSpPr>
        <p:spPr>
          <a:xfrm>
            <a:off x="6192480" y="5210776"/>
            <a:ext cx="2086015" cy="600164"/>
          </a:xfrm>
          <a:prstGeom prst="rect">
            <a:avLst/>
          </a:prstGeom>
        </p:spPr>
        <p:txBody>
          <a:bodyPr wrap="square">
            <a:spAutoFit/>
          </a:bodyPr>
          <a:lstStyle/>
          <a:p>
            <a:pPr defTabSz="685800"/>
            <a:r>
              <a:rPr lang="en-US" sz="825" b="1" dirty="0">
                <a:solidFill>
                  <a:prstClr val="black"/>
                </a:solidFill>
                <a:latin typeface="Calibri" panose="020F0502020204030204"/>
              </a:rPr>
              <a:t>The SBX-1 serves as the largest and most sophisticated phased array</a:t>
            </a:r>
          </a:p>
          <a:p>
            <a:pPr defTabSz="685800"/>
            <a:r>
              <a:rPr lang="en-US" sz="825" b="1" dirty="0">
                <a:solidFill>
                  <a:prstClr val="black"/>
                </a:solidFill>
                <a:latin typeface="Calibri" panose="020F0502020204030204"/>
              </a:rPr>
              <a:t>electro-mechanically steered X-band radar in the world</a:t>
            </a:r>
          </a:p>
        </p:txBody>
      </p:sp>
      <p:sp>
        <p:nvSpPr>
          <p:cNvPr id="20" name="Rectangle 19">
            <a:extLst>
              <a:ext uri="{FF2B5EF4-FFF2-40B4-BE49-F238E27FC236}">
                <a16:creationId xmlns:a16="http://schemas.microsoft.com/office/drawing/2014/main" id="{50BDB1D5-D6FC-4665-901B-E7565D05E926}"/>
              </a:ext>
            </a:extLst>
          </p:cNvPr>
          <p:cNvSpPr/>
          <p:nvPr/>
        </p:nvSpPr>
        <p:spPr>
          <a:xfrm>
            <a:off x="1738006" y="5072711"/>
            <a:ext cx="2019722" cy="727122"/>
          </a:xfrm>
          <a:prstGeom prst="rect">
            <a:avLst/>
          </a:prstGeom>
        </p:spPr>
        <p:txBody>
          <a:bodyPr wrap="square">
            <a:spAutoFit/>
          </a:bodyPr>
          <a:lstStyle/>
          <a:p>
            <a:pPr defTabSz="685800"/>
            <a:r>
              <a:rPr lang="en-US" sz="825" dirty="0">
                <a:solidFill>
                  <a:prstClr val="black"/>
                </a:solidFill>
                <a:latin typeface="Calibri" panose="020F0502020204030204"/>
              </a:rPr>
              <a:t>Beale Air Force Base, California; </a:t>
            </a:r>
          </a:p>
          <a:p>
            <a:pPr defTabSz="685800"/>
            <a:r>
              <a:rPr lang="en-US" sz="825" dirty="0">
                <a:solidFill>
                  <a:prstClr val="black"/>
                </a:solidFill>
                <a:latin typeface="Calibri" panose="020F0502020204030204"/>
              </a:rPr>
              <a:t>RAF Fylingdales, United Kingdom; </a:t>
            </a:r>
          </a:p>
          <a:p>
            <a:pPr defTabSz="685800"/>
            <a:r>
              <a:rPr lang="en-US" sz="825" dirty="0">
                <a:solidFill>
                  <a:prstClr val="black"/>
                </a:solidFill>
                <a:latin typeface="Calibri" panose="020F0502020204030204"/>
              </a:rPr>
              <a:t>Thule Air Base, Greenland</a:t>
            </a:r>
          </a:p>
          <a:p>
            <a:pPr defTabSz="685800"/>
            <a:r>
              <a:rPr lang="en-US" sz="825" dirty="0">
                <a:solidFill>
                  <a:prstClr val="black"/>
                </a:solidFill>
                <a:latin typeface="Calibri" panose="020F0502020204030204"/>
              </a:rPr>
              <a:t>Cape Code, MA</a:t>
            </a:r>
          </a:p>
          <a:p>
            <a:pPr defTabSz="685800"/>
            <a:r>
              <a:rPr lang="en-US" sz="825" dirty="0">
                <a:solidFill>
                  <a:prstClr val="black"/>
                </a:solidFill>
                <a:latin typeface="Calibri" panose="020F0502020204030204"/>
              </a:rPr>
              <a:t>Clear, Alaska</a:t>
            </a:r>
          </a:p>
        </p:txBody>
      </p:sp>
      <p:grpSp>
        <p:nvGrpSpPr>
          <p:cNvPr id="21" name="Group 20">
            <a:extLst>
              <a:ext uri="{FF2B5EF4-FFF2-40B4-BE49-F238E27FC236}">
                <a16:creationId xmlns:a16="http://schemas.microsoft.com/office/drawing/2014/main" id="{F6521835-D998-4AF0-816A-63D478349847}"/>
              </a:ext>
            </a:extLst>
          </p:cNvPr>
          <p:cNvGrpSpPr/>
          <p:nvPr/>
        </p:nvGrpSpPr>
        <p:grpSpPr>
          <a:xfrm>
            <a:off x="8384012" y="1672161"/>
            <a:ext cx="2231460" cy="4131079"/>
            <a:chOff x="9216720" y="1200150"/>
            <a:chExt cx="2975280" cy="5508105"/>
          </a:xfrm>
        </p:grpSpPr>
        <p:sp>
          <p:nvSpPr>
            <p:cNvPr id="22" name="Rectangle 21">
              <a:extLst>
                <a:ext uri="{FF2B5EF4-FFF2-40B4-BE49-F238E27FC236}">
                  <a16:creationId xmlns:a16="http://schemas.microsoft.com/office/drawing/2014/main" id="{7D19865B-6273-429D-850E-F05CC9036A41}"/>
                </a:ext>
              </a:extLst>
            </p:cNvPr>
            <p:cNvSpPr/>
            <p:nvPr/>
          </p:nvSpPr>
          <p:spPr>
            <a:xfrm>
              <a:off x="9216720" y="1200150"/>
              <a:ext cx="2975280" cy="55081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23" name="TextBox 22">
              <a:extLst>
                <a:ext uri="{FF2B5EF4-FFF2-40B4-BE49-F238E27FC236}">
                  <a16:creationId xmlns:a16="http://schemas.microsoft.com/office/drawing/2014/main" id="{09122A00-CA95-4022-939A-D72A2B2B3E49}"/>
                </a:ext>
              </a:extLst>
            </p:cNvPr>
            <p:cNvSpPr txBox="1"/>
            <p:nvPr/>
          </p:nvSpPr>
          <p:spPr>
            <a:xfrm>
              <a:off x="10244139" y="1215393"/>
              <a:ext cx="1195861" cy="400109"/>
            </a:xfrm>
            <a:prstGeom prst="rect">
              <a:avLst/>
            </a:prstGeom>
            <a:noFill/>
          </p:spPr>
          <p:txBody>
            <a:bodyPr wrap="square" rtlCol="0">
              <a:spAutoFit/>
            </a:bodyPr>
            <a:lstStyle/>
            <a:p>
              <a:pPr defTabSz="685800"/>
              <a:r>
                <a:rPr lang="en-US" sz="1350" b="1" dirty="0">
                  <a:solidFill>
                    <a:prstClr val="black"/>
                  </a:solidFill>
                  <a:latin typeface="Calibri" panose="020F0502020204030204"/>
                </a:rPr>
                <a:t>LRDR</a:t>
              </a:r>
            </a:p>
          </p:txBody>
        </p:sp>
        <p:pic>
          <p:nvPicPr>
            <p:cNvPr id="24" name="Picture 2" descr="LRDR">
              <a:extLst>
                <a:ext uri="{FF2B5EF4-FFF2-40B4-BE49-F238E27FC236}">
                  <a16:creationId xmlns:a16="http://schemas.microsoft.com/office/drawing/2014/main" id="{93AC9FAE-D2C2-4DF5-8EFE-D83D66E98E5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422063" y="1559009"/>
              <a:ext cx="2622543" cy="199746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29F55CE-7447-45AE-A209-7AD591DFB2CD}"/>
                </a:ext>
              </a:extLst>
            </p:cNvPr>
            <p:cNvSpPr txBox="1"/>
            <p:nvPr/>
          </p:nvSpPr>
          <p:spPr>
            <a:xfrm>
              <a:off x="9413695" y="3610131"/>
              <a:ext cx="2364011" cy="2062103"/>
            </a:xfrm>
            <a:prstGeom prst="rect">
              <a:avLst/>
            </a:prstGeom>
            <a:noFill/>
          </p:spPr>
          <p:txBody>
            <a:bodyPr wrap="square" rtlCol="0">
              <a:spAutoFit/>
            </a:bodyPr>
            <a:lstStyle/>
            <a:p>
              <a:pPr defTabSz="685800"/>
              <a:r>
                <a:rPr lang="en-US" sz="1050" dirty="0">
                  <a:solidFill>
                    <a:prstClr val="black"/>
                  </a:solidFill>
                  <a:latin typeface="Calibri" panose="020F0502020204030204"/>
                </a:rPr>
                <a:t>~2022</a:t>
              </a:r>
            </a:p>
            <a:p>
              <a:pPr marL="128588" indent="-128588" defTabSz="685800">
                <a:buFontTx/>
                <a:buChar char="-"/>
              </a:pPr>
              <a:r>
                <a:rPr lang="en-US" sz="1050" dirty="0">
                  <a:solidFill>
                    <a:prstClr val="black"/>
                  </a:solidFill>
                  <a:latin typeface="Calibri" panose="020F0502020204030204"/>
                </a:rPr>
                <a:t>continuous and precise tracking and discrimination of missile threats to the United States. </a:t>
              </a:r>
            </a:p>
            <a:p>
              <a:pPr marL="128588" indent="-128588" defTabSz="685800">
                <a:buFontTx/>
                <a:buChar char="-"/>
              </a:pPr>
              <a:r>
                <a:rPr lang="en-US" sz="1050" dirty="0">
                  <a:solidFill>
                    <a:prstClr val="black"/>
                  </a:solidFill>
                  <a:latin typeface="Calibri" panose="020F0502020204030204"/>
                </a:rPr>
                <a:t>Discrimination is a critical capability of missile defense</a:t>
              </a:r>
            </a:p>
          </p:txBody>
        </p:sp>
        <p:sp>
          <p:nvSpPr>
            <p:cNvPr id="26" name="Rectangle 25">
              <a:extLst>
                <a:ext uri="{FF2B5EF4-FFF2-40B4-BE49-F238E27FC236}">
                  <a16:creationId xmlns:a16="http://schemas.microsoft.com/office/drawing/2014/main" id="{DB2F2384-B2A2-4B49-868A-D20387C26C96}"/>
                </a:ext>
              </a:extLst>
            </p:cNvPr>
            <p:cNvSpPr/>
            <p:nvPr/>
          </p:nvSpPr>
          <p:spPr>
            <a:xfrm>
              <a:off x="9384367" y="6171308"/>
              <a:ext cx="2378411" cy="307776"/>
            </a:xfrm>
            <a:prstGeom prst="rect">
              <a:avLst/>
            </a:prstGeom>
          </p:spPr>
          <p:txBody>
            <a:bodyPr wrap="square">
              <a:spAutoFit/>
            </a:bodyPr>
            <a:lstStyle/>
            <a:p>
              <a:pPr marL="128588" indent="-128588" defTabSz="685800">
                <a:buFontTx/>
                <a:buChar char="-"/>
              </a:pPr>
              <a:r>
                <a:rPr lang="en-US" sz="900" b="1" dirty="0">
                  <a:solidFill>
                    <a:prstClr val="black"/>
                  </a:solidFill>
                  <a:latin typeface="Calibri" panose="020F0502020204030204"/>
                </a:rPr>
                <a:t>Homeland Defense</a:t>
              </a:r>
            </a:p>
          </p:txBody>
        </p:sp>
      </p:grpSp>
    </p:spTree>
    <p:extLst>
      <p:ext uri="{BB962C8B-B14F-4D97-AF65-F5344CB8AC3E}">
        <p14:creationId xmlns:p14="http://schemas.microsoft.com/office/powerpoint/2010/main" val="2992211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a:xfrm>
            <a:off x="2544939" y="113442"/>
            <a:ext cx="8808862" cy="798900"/>
          </a:xfrm>
        </p:spPr>
        <p:txBody>
          <a:bodyPr/>
          <a:lstStyle/>
          <a:p>
            <a:r>
              <a:rPr lang="en-US" dirty="0"/>
              <a:t>Missile Defense Sensors</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29</a:t>
            </a:fld>
            <a:endParaRPr lang="en-US" dirty="0"/>
          </a:p>
        </p:txBody>
      </p:sp>
      <p:grpSp>
        <p:nvGrpSpPr>
          <p:cNvPr id="6" name="Group 5">
            <a:extLst>
              <a:ext uri="{FF2B5EF4-FFF2-40B4-BE49-F238E27FC236}">
                <a16:creationId xmlns:a16="http://schemas.microsoft.com/office/drawing/2014/main" id="{A3416DFF-5DC2-445F-AC8A-0B6E187DEDF5}"/>
              </a:ext>
            </a:extLst>
          </p:cNvPr>
          <p:cNvGrpSpPr/>
          <p:nvPr/>
        </p:nvGrpSpPr>
        <p:grpSpPr>
          <a:xfrm>
            <a:off x="2904647" y="1602590"/>
            <a:ext cx="6382709" cy="4217357"/>
            <a:chOff x="517830" y="1200149"/>
            <a:chExt cx="8510278" cy="5623143"/>
          </a:xfrm>
        </p:grpSpPr>
        <p:sp>
          <p:nvSpPr>
            <p:cNvPr id="7" name="TextBox 6">
              <a:extLst>
                <a:ext uri="{FF2B5EF4-FFF2-40B4-BE49-F238E27FC236}">
                  <a16:creationId xmlns:a16="http://schemas.microsoft.com/office/drawing/2014/main" id="{E6A91571-CDEA-4EDC-A253-71FDFCDFED1F}"/>
                </a:ext>
              </a:extLst>
            </p:cNvPr>
            <p:cNvSpPr txBox="1"/>
            <p:nvPr/>
          </p:nvSpPr>
          <p:spPr>
            <a:xfrm>
              <a:off x="733425" y="3714750"/>
              <a:ext cx="2110344" cy="1631216"/>
            </a:xfrm>
            <a:prstGeom prst="rect">
              <a:avLst/>
            </a:prstGeom>
            <a:noFill/>
          </p:spPr>
          <p:txBody>
            <a:bodyPr wrap="square" rtlCol="0">
              <a:spAutoFit/>
            </a:bodyPr>
            <a:lstStyle/>
            <a:p>
              <a:pPr defTabSz="685800"/>
              <a:r>
                <a:rPr lang="en-US" sz="1050" b="1" dirty="0">
                  <a:solidFill>
                    <a:prstClr val="black"/>
                  </a:solidFill>
                  <a:latin typeface="Calibri" panose="020F0502020204030204"/>
                </a:rPr>
                <a:t>2007 - Current</a:t>
              </a:r>
            </a:p>
            <a:p>
              <a:pPr marL="128588" indent="-128588" defTabSz="685800">
                <a:buFontTx/>
                <a:buChar char="-"/>
              </a:pPr>
              <a:r>
                <a:rPr lang="en-US" sz="1050" dirty="0">
                  <a:solidFill>
                    <a:prstClr val="black"/>
                  </a:solidFill>
                  <a:latin typeface="Calibri" panose="020F0502020204030204"/>
                </a:rPr>
                <a:t>Currently – 6 in BMDS</a:t>
              </a:r>
            </a:p>
            <a:p>
              <a:pPr marL="128588" indent="-128588" defTabSz="685800">
                <a:buFontTx/>
                <a:buChar char="-"/>
              </a:pPr>
              <a:r>
                <a:rPr lang="en-US" sz="1050" dirty="0">
                  <a:solidFill>
                    <a:prstClr val="black"/>
                  </a:solidFill>
                  <a:latin typeface="Calibri" panose="020F0502020204030204"/>
                </a:rPr>
                <a:t>Transportable</a:t>
              </a:r>
            </a:p>
            <a:p>
              <a:pPr marL="128588" indent="-128588" defTabSz="685800">
                <a:buFontTx/>
                <a:buChar char="-"/>
              </a:pPr>
              <a:r>
                <a:rPr lang="en-US" sz="1050" dirty="0">
                  <a:solidFill>
                    <a:prstClr val="black"/>
                  </a:solidFill>
                  <a:latin typeface="Calibri" panose="020F0502020204030204"/>
                </a:rPr>
                <a:t>X band</a:t>
              </a:r>
            </a:p>
            <a:p>
              <a:pPr marL="128588" indent="-128588" defTabSz="685800">
                <a:buFontTx/>
                <a:buChar char="-"/>
              </a:pPr>
              <a:r>
                <a:rPr lang="en-US" sz="1050" dirty="0">
                  <a:solidFill>
                    <a:prstClr val="black"/>
                  </a:solidFill>
                  <a:latin typeface="Calibri" panose="020F0502020204030204"/>
                </a:rPr>
                <a:t>1,000 km range</a:t>
              </a:r>
            </a:p>
            <a:p>
              <a:pPr marL="128588" indent="-128588" defTabSz="685800">
                <a:buFontTx/>
                <a:buChar char="-"/>
              </a:pPr>
              <a:r>
                <a:rPr lang="en-US" sz="1050" dirty="0">
                  <a:solidFill>
                    <a:prstClr val="black"/>
                  </a:solidFill>
                  <a:latin typeface="Calibri" panose="020F0502020204030204"/>
                </a:rPr>
                <a:t>Built by Raytheon</a:t>
              </a:r>
            </a:p>
            <a:p>
              <a:pPr marL="128588" indent="-128588" defTabSz="685800">
                <a:buFontTx/>
                <a:buChar char="-"/>
              </a:pPr>
              <a:endParaRPr lang="en-US" sz="105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0BA896F2-E039-42FB-98B3-A985DA761EE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0950" y="1657349"/>
              <a:ext cx="2391723" cy="204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D8C70D12-801E-42EE-A431-A3E5AD820A56}"/>
                </a:ext>
              </a:extLst>
            </p:cNvPr>
            <p:cNvSpPr txBox="1"/>
            <p:nvPr/>
          </p:nvSpPr>
          <p:spPr>
            <a:xfrm>
              <a:off x="3288519" y="3714749"/>
              <a:ext cx="2364010" cy="3108543"/>
            </a:xfrm>
            <a:prstGeom prst="rect">
              <a:avLst/>
            </a:prstGeom>
            <a:noFill/>
          </p:spPr>
          <p:txBody>
            <a:bodyPr wrap="square" rtlCol="0">
              <a:spAutoFit/>
            </a:bodyPr>
            <a:lstStyle/>
            <a:p>
              <a:pPr defTabSz="685800"/>
              <a:r>
                <a:rPr lang="en-US" sz="1050" b="1" dirty="0">
                  <a:solidFill>
                    <a:prstClr val="black"/>
                  </a:solidFill>
                  <a:latin typeface="Calibri" panose="020F0502020204030204"/>
                </a:rPr>
                <a:t>2000’s PAC-3  - current </a:t>
              </a:r>
            </a:p>
            <a:p>
              <a:pPr marL="128588" indent="-128588" defTabSz="685800">
                <a:buFontTx/>
                <a:buChar char="-"/>
              </a:pPr>
              <a:r>
                <a:rPr lang="en-US" sz="1050" dirty="0">
                  <a:solidFill>
                    <a:prstClr val="black"/>
                  </a:solidFill>
                  <a:latin typeface="Calibri" panose="020F0502020204030204"/>
                </a:rPr>
                <a:t>1 radar – weapon system</a:t>
              </a:r>
            </a:p>
            <a:p>
              <a:pPr marL="128588" indent="-128588" defTabSz="685800">
                <a:buFontTx/>
                <a:buChar char="-"/>
              </a:pPr>
              <a:r>
                <a:rPr lang="en-US" sz="1050" dirty="0">
                  <a:solidFill>
                    <a:prstClr val="black"/>
                  </a:solidFill>
                  <a:latin typeface="Calibri" panose="020F0502020204030204"/>
                </a:rPr>
                <a:t>AN/MPQ-53 C-band</a:t>
              </a:r>
            </a:p>
            <a:p>
              <a:pPr marL="128588" indent="-128588" defTabSz="685800">
                <a:buFontTx/>
                <a:buChar char="-"/>
              </a:pPr>
              <a:r>
                <a:rPr lang="en-US" sz="1050" dirty="0">
                  <a:solidFill>
                    <a:prstClr val="black"/>
                  </a:solidFill>
                  <a:latin typeface="Calibri" panose="020F0502020204030204"/>
                </a:rPr>
                <a:t>Lower tier – footprint defense</a:t>
              </a:r>
            </a:p>
            <a:p>
              <a:pPr marL="128588" indent="-128588" defTabSz="685800">
                <a:buFontTx/>
                <a:buChar char="-"/>
              </a:pPr>
              <a:r>
                <a:rPr lang="en-US" sz="1050" dirty="0">
                  <a:solidFill>
                    <a:prstClr val="black"/>
                  </a:solidFill>
                  <a:latin typeface="Calibri" panose="020F0502020204030204"/>
                </a:rPr>
                <a:t>Range: 100 km</a:t>
              </a:r>
            </a:p>
            <a:p>
              <a:pPr marL="128588" indent="-128588" defTabSz="685800">
                <a:buFontTx/>
                <a:buChar char="-"/>
              </a:pPr>
              <a:r>
                <a:rPr lang="en-US" sz="1050" dirty="0">
                  <a:solidFill>
                    <a:prstClr val="black"/>
                  </a:solidFill>
                  <a:latin typeface="Calibri" panose="020F0502020204030204"/>
                </a:rPr>
                <a:t>Tracks 100 + targets</a:t>
              </a:r>
            </a:p>
            <a:p>
              <a:pPr defTabSz="685800"/>
              <a:endParaRPr lang="en-US" sz="900" dirty="0">
                <a:solidFill>
                  <a:prstClr val="black"/>
                </a:solidFill>
                <a:latin typeface="Calibri" panose="020F0502020204030204"/>
              </a:endParaRPr>
            </a:p>
            <a:p>
              <a:pPr marL="128588" indent="-128588" defTabSz="685800">
                <a:buFontTx/>
                <a:buChar char="-"/>
              </a:pPr>
              <a:r>
                <a:rPr lang="en-US" sz="900" b="1" dirty="0">
                  <a:solidFill>
                    <a:prstClr val="black"/>
                  </a:solidFill>
                  <a:latin typeface="Calibri" panose="020F0502020204030204"/>
                </a:rPr>
                <a:t>Primarily designed as a point defense. This means that they protect a specific asset or location, and are best deployed as part of a layered missile defense system.</a:t>
              </a:r>
            </a:p>
            <a:p>
              <a:pPr defTabSz="685800"/>
              <a:endParaRPr lang="en-US" sz="900" dirty="0">
                <a:solidFill>
                  <a:prstClr val="black"/>
                </a:solidFill>
                <a:latin typeface="Calibri" panose="020F0502020204030204"/>
              </a:endParaRPr>
            </a:p>
          </p:txBody>
        </p:sp>
        <p:sp>
          <p:nvSpPr>
            <p:cNvPr id="10" name="Rectangle 9">
              <a:extLst>
                <a:ext uri="{FF2B5EF4-FFF2-40B4-BE49-F238E27FC236}">
                  <a16:creationId xmlns:a16="http://schemas.microsoft.com/office/drawing/2014/main" id="{D02D066A-4A96-4DAF-98CD-4D9B57879FE3}"/>
                </a:ext>
              </a:extLst>
            </p:cNvPr>
            <p:cNvSpPr/>
            <p:nvPr/>
          </p:nvSpPr>
          <p:spPr>
            <a:xfrm>
              <a:off x="517830" y="1200151"/>
              <a:ext cx="2581958" cy="55081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15A9AB7E-759C-4A7B-86AC-D501BF300BEE}"/>
                </a:ext>
              </a:extLst>
            </p:cNvPr>
            <p:cNvSpPr/>
            <p:nvPr/>
          </p:nvSpPr>
          <p:spPr>
            <a:xfrm>
              <a:off x="3249659" y="1200149"/>
              <a:ext cx="2581958" cy="55081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15BC4343-649D-4661-8508-3750FBE5EE57}"/>
                </a:ext>
              </a:extLst>
            </p:cNvPr>
            <p:cNvSpPr/>
            <p:nvPr/>
          </p:nvSpPr>
          <p:spPr>
            <a:xfrm>
              <a:off x="6052828" y="1200149"/>
              <a:ext cx="2975280" cy="55081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13" name="TextBox 12">
              <a:extLst>
                <a:ext uri="{FF2B5EF4-FFF2-40B4-BE49-F238E27FC236}">
                  <a16:creationId xmlns:a16="http://schemas.microsoft.com/office/drawing/2014/main" id="{5204AD86-5FA4-4CF1-8BAB-0A8C306030FF}"/>
                </a:ext>
              </a:extLst>
            </p:cNvPr>
            <p:cNvSpPr txBox="1"/>
            <p:nvPr/>
          </p:nvSpPr>
          <p:spPr>
            <a:xfrm>
              <a:off x="665129" y="1288018"/>
              <a:ext cx="2437290" cy="923329"/>
            </a:xfrm>
            <a:prstGeom prst="rect">
              <a:avLst/>
            </a:prstGeom>
            <a:noFill/>
          </p:spPr>
          <p:txBody>
            <a:bodyPr wrap="square" rtlCol="0">
              <a:spAutoFit/>
            </a:bodyPr>
            <a:lstStyle/>
            <a:p>
              <a:pPr defTabSz="685800"/>
              <a:r>
                <a:rPr lang="en-US" sz="1350" b="1" dirty="0">
                  <a:solidFill>
                    <a:prstClr val="black"/>
                  </a:solidFill>
                  <a:latin typeface="Calibri" panose="020F0502020204030204"/>
                </a:rPr>
                <a:t>FBX/TPY-2 /</a:t>
              </a:r>
            </a:p>
            <a:p>
              <a:pPr defTabSz="685800"/>
              <a:r>
                <a:rPr lang="en-US" sz="1350" b="1" dirty="0">
                  <a:solidFill>
                    <a:prstClr val="black"/>
                  </a:solidFill>
                  <a:latin typeface="Calibri" panose="020F0502020204030204"/>
                </a:rPr>
                <a:t>Forward Based Mode X </a:t>
              </a:r>
              <a:r>
                <a:rPr lang="en-US" sz="1200" b="1" dirty="0">
                  <a:solidFill>
                    <a:prstClr val="black"/>
                  </a:solidFill>
                  <a:latin typeface="Calibri" panose="020F0502020204030204"/>
                </a:rPr>
                <a:t>band</a:t>
              </a:r>
              <a:endParaRPr lang="en-US" sz="1350" b="1" dirty="0">
                <a:solidFill>
                  <a:prstClr val="black"/>
                </a:solidFill>
                <a:latin typeface="Calibri" panose="020F0502020204030204"/>
              </a:endParaRPr>
            </a:p>
          </p:txBody>
        </p:sp>
        <p:sp>
          <p:nvSpPr>
            <p:cNvPr id="14" name="TextBox 13">
              <a:extLst>
                <a:ext uri="{FF2B5EF4-FFF2-40B4-BE49-F238E27FC236}">
                  <a16:creationId xmlns:a16="http://schemas.microsoft.com/office/drawing/2014/main" id="{332919B6-DA2B-46EE-849F-24096B3D70D4}"/>
                </a:ext>
              </a:extLst>
            </p:cNvPr>
            <p:cNvSpPr txBox="1"/>
            <p:nvPr/>
          </p:nvSpPr>
          <p:spPr>
            <a:xfrm>
              <a:off x="4009236" y="1303540"/>
              <a:ext cx="1195861" cy="400109"/>
            </a:xfrm>
            <a:prstGeom prst="rect">
              <a:avLst/>
            </a:prstGeom>
            <a:noFill/>
          </p:spPr>
          <p:txBody>
            <a:bodyPr wrap="square" rtlCol="0">
              <a:spAutoFit/>
            </a:bodyPr>
            <a:lstStyle/>
            <a:p>
              <a:pPr defTabSz="685800"/>
              <a:r>
                <a:rPr lang="en-US" sz="1350" b="1" dirty="0">
                  <a:solidFill>
                    <a:prstClr val="black"/>
                  </a:solidFill>
                  <a:latin typeface="Calibri" panose="020F0502020204030204"/>
                </a:rPr>
                <a:t>PATRIOT</a:t>
              </a:r>
            </a:p>
          </p:txBody>
        </p:sp>
        <p:sp>
          <p:nvSpPr>
            <p:cNvPr id="15" name="TextBox 14">
              <a:extLst>
                <a:ext uri="{FF2B5EF4-FFF2-40B4-BE49-F238E27FC236}">
                  <a16:creationId xmlns:a16="http://schemas.microsoft.com/office/drawing/2014/main" id="{0C77502A-F23D-4127-A23B-2BA93B0620D9}"/>
                </a:ext>
              </a:extLst>
            </p:cNvPr>
            <p:cNvSpPr txBox="1"/>
            <p:nvPr/>
          </p:nvSpPr>
          <p:spPr>
            <a:xfrm>
              <a:off x="7078649" y="1297376"/>
              <a:ext cx="1195861" cy="400109"/>
            </a:xfrm>
            <a:prstGeom prst="rect">
              <a:avLst/>
            </a:prstGeom>
            <a:noFill/>
          </p:spPr>
          <p:txBody>
            <a:bodyPr wrap="square" rtlCol="0">
              <a:spAutoFit/>
            </a:bodyPr>
            <a:lstStyle/>
            <a:p>
              <a:pPr defTabSz="685800"/>
              <a:r>
                <a:rPr lang="en-US" sz="1350" b="1" dirty="0">
                  <a:solidFill>
                    <a:prstClr val="black"/>
                  </a:solidFill>
                  <a:latin typeface="Calibri" panose="020F0502020204030204"/>
                </a:rPr>
                <a:t> SPY-1D</a:t>
              </a:r>
            </a:p>
          </p:txBody>
        </p:sp>
        <p:sp>
          <p:nvSpPr>
            <p:cNvPr id="16" name="TextBox 15">
              <a:extLst>
                <a:ext uri="{FF2B5EF4-FFF2-40B4-BE49-F238E27FC236}">
                  <a16:creationId xmlns:a16="http://schemas.microsoft.com/office/drawing/2014/main" id="{C18DFD58-7DA4-4896-A25A-98A4EC08E081}"/>
                </a:ext>
              </a:extLst>
            </p:cNvPr>
            <p:cNvSpPr txBox="1"/>
            <p:nvPr/>
          </p:nvSpPr>
          <p:spPr>
            <a:xfrm>
              <a:off x="6424023" y="3714750"/>
              <a:ext cx="2364010" cy="2277547"/>
            </a:xfrm>
            <a:prstGeom prst="rect">
              <a:avLst/>
            </a:prstGeom>
            <a:noFill/>
          </p:spPr>
          <p:txBody>
            <a:bodyPr wrap="square" rtlCol="0">
              <a:spAutoFit/>
            </a:bodyPr>
            <a:lstStyle/>
            <a:p>
              <a:pPr defTabSz="685800"/>
              <a:r>
                <a:rPr lang="en-US" sz="1050" b="1" dirty="0">
                  <a:solidFill>
                    <a:prstClr val="black"/>
                  </a:solidFill>
                  <a:latin typeface="Calibri" panose="020F0502020204030204"/>
                </a:rPr>
                <a:t>1980’s - current</a:t>
              </a:r>
            </a:p>
            <a:p>
              <a:pPr marL="128588" indent="-128588" defTabSz="685800">
                <a:buFontTx/>
                <a:buChar char="-"/>
              </a:pPr>
              <a:r>
                <a:rPr lang="en-US" sz="1050" dirty="0">
                  <a:solidFill>
                    <a:prstClr val="black"/>
                  </a:solidFill>
                  <a:latin typeface="Calibri" panose="020F0502020204030204"/>
                </a:rPr>
                <a:t>85 Aegis ships + 2 Aegis Ashore sites</a:t>
              </a:r>
            </a:p>
            <a:p>
              <a:pPr marL="128588" indent="-128588" defTabSz="685800">
                <a:buFontTx/>
                <a:buChar char="-"/>
              </a:pPr>
              <a:r>
                <a:rPr lang="en-US" sz="1050" dirty="0">
                  <a:solidFill>
                    <a:prstClr val="black"/>
                  </a:solidFill>
                  <a:latin typeface="Calibri" panose="020F0502020204030204"/>
                </a:rPr>
                <a:t>S band</a:t>
              </a:r>
            </a:p>
            <a:p>
              <a:pPr marL="128588" indent="-128588" defTabSz="685800">
                <a:buFontTx/>
                <a:buChar char="-"/>
              </a:pPr>
              <a:r>
                <a:rPr lang="en-US" sz="1050" dirty="0">
                  <a:solidFill>
                    <a:prstClr val="black"/>
                  </a:solidFill>
                  <a:latin typeface="Calibri" panose="020F0502020204030204"/>
                </a:rPr>
                <a:t>310 km </a:t>
              </a:r>
            </a:p>
            <a:p>
              <a:pPr marL="128588" indent="-128588" defTabSz="685800">
                <a:buFontTx/>
                <a:buChar char="-"/>
              </a:pPr>
              <a:r>
                <a:rPr lang="en-US" sz="1050" dirty="0">
                  <a:solidFill>
                    <a:prstClr val="black"/>
                  </a:solidFill>
                  <a:latin typeface="Calibri" panose="020F0502020204030204"/>
                </a:rPr>
                <a:t>Produced by Lockheed Martin</a:t>
              </a:r>
            </a:p>
            <a:p>
              <a:pPr marL="128588" indent="-128588" defTabSz="685800">
                <a:buFontTx/>
                <a:buChar char="-"/>
              </a:pPr>
              <a:r>
                <a:rPr lang="en-US" sz="1050" dirty="0">
                  <a:solidFill>
                    <a:prstClr val="black"/>
                  </a:solidFill>
                  <a:latin typeface="Calibri" panose="020F0502020204030204"/>
                </a:rPr>
                <a:t>Sea-based – mobile</a:t>
              </a:r>
            </a:p>
            <a:p>
              <a:pPr marL="128588" indent="-128588" defTabSz="685800">
                <a:buFontTx/>
                <a:buChar char="-"/>
              </a:pPr>
              <a:r>
                <a:rPr lang="en-US" sz="1050" dirty="0">
                  <a:solidFill>
                    <a:prstClr val="black"/>
                  </a:solidFill>
                  <a:latin typeface="Calibri" panose="020F0502020204030204"/>
                </a:rPr>
                <a:t>Land-based – Aegis Ashore</a:t>
              </a:r>
            </a:p>
            <a:p>
              <a:pPr defTabSz="685800"/>
              <a:endParaRPr lang="en-US" sz="1050" dirty="0">
                <a:solidFill>
                  <a:prstClr val="black"/>
                </a:solidFill>
                <a:latin typeface="Calibri" panose="020F0502020204030204"/>
              </a:endParaRPr>
            </a:p>
          </p:txBody>
        </p:sp>
        <p:pic>
          <p:nvPicPr>
            <p:cNvPr id="17" name="Picture 2">
              <a:extLst>
                <a:ext uri="{FF2B5EF4-FFF2-40B4-BE49-F238E27FC236}">
                  <a16:creationId xmlns:a16="http://schemas.microsoft.com/office/drawing/2014/main" id="{BD72F547-BE8C-48DA-A845-B89364567D5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15519" y="1672872"/>
              <a:ext cx="2129529" cy="2044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a:extLst>
                <a:ext uri="{FF2B5EF4-FFF2-40B4-BE49-F238E27FC236}">
                  <a16:creationId xmlns:a16="http://schemas.microsoft.com/office/drawing/2014/main" id="{B54703C5-418D-4DCA-A60C-6F10608860B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7863" y="2182156"/>
              <a:ext cx="2437292" cy="137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a:extLst>
                <a:ext uri="{FF2B5EF4-FFF2-40B4-BE49-F238E27FC236}">
                  <a16:creationId xmlns:a16="http://schemas.microsoft.com/office/drawing/2014/main" id="{3F187D59-4CCF-4C99-AE35-073682AC06F2}"/>
                </a:ext>
              </a:extLst>
            </p:cNvPr>
            <p:cNvSpPr/>
            <p:nvPr/>
          </p:nvSpPr>
          <p:spPr>
            <a:xfrm>
              <a:off x="665129" y="5483255"/>
              <a:ext cx="2378410" cy="861775"/>
            </a:xfrm>
            <a:prstGeom prst="rect">
              <a:avLst/>
            </a:prstGeom>
          </p:spPr>
          <p:txBody>
            <a:bodyPr wrap="square">
              <a:spAutoFit/>
            </a:bodyPr>
            <a:lstStyle/>
            <a:p>
              <a:pPr marL="128588" indent="-128588" defTabSz="685800">
                <a:buFontTx/>
                <a:buChar char="-"/>
              </a:pPr>
              <a:r>
                <a:rPr lang="en-US" sz="900" b="1" dirty="0">
                  <a:solidFill>
                    <a:prstClr val="black"/>
                  </a:solidFill>
                  <a:latin typeface="Calibri" panose="020F0502020204030204"/>
                </a:rPr>
                <a:t>Primarily for regional and homeland defense. Located in Europe, Israel, Guam, Japan and Qatar. </a:t>
              </a:r>
            </a:p>
          </p:txBody>
        </p:sp>
        <p:sp>
          <p:nvSpPr>
            <p:cNvPr id="20" name="Rectangle 19">
              <a:extLst>
                <a:ext uri="{FF2B5EF4-FFF2-40B4-BE49-F238E27FC236}">
                  <a16:creationId xmlns:a16="http://schemas.microsoft.com/office/drawing/2014/main" id="{0040B1B2-63E0-47FC-B064-10F4B3AED042}"/>
                </a:ext>
              </a:extLst>
            </p:cNvPr>
            <p:cNvSpPr/>
            <p:nvPr/>
          </p:nvSpPr>
          <p:spPr>
            <a:xfrm>
              <a:off x="6303958" y="6159939"/>
              <a:ext cx="2378410" cy="492443"/>
            </a:xfrm>
            <a:prstGeom prst="rect">
              <a:avLst/>
            </a:prstGeom>
          </p:spPr>
          <p:txBody>
            <a:bodyPr wrap="square">
              <a:spAutoFit/>
            </a:bodyPr>
            <a:lstStyle/>
            <a:p>
              <a:pPr marL="128588" indent="-128588" defTabSz="685800">
                <a:buFontTx/>
                <a:buChar char="-"/>
              </a:pPr>
              <a:r>
                <a:rPr lang="en-US" sz="900" b="1" dirty="0">
                  <a:solidFill>
                    <a:prstClr val="black"/>
                  </a:solidFill>
                  <a:latin typeface="Calibri" panose="020F0502020204030204"/>
                </a:rPr>
                <a:t>Point, Regional and Homeland Defense</a:t>
              </a:r>
            </a:p>
          </p:txBody>
        </p:sp>
      </p:grpSp>
    </p:spTree>
    <p:extLst>
      <p:ext uri="{BB962C8B-B14F-4D97-AF65-F5344CB8AC3E}">
        <p14:creationId xmlns:p14="http://schemas.microsoft.com/office/powerpoint/2010/main" val="71212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Goal of Coming to the AIAA Meeting</a:t>
            </a:r>
            <a:endParaRPr lang="en-US" dirty="0"/>
          </a:p>
        </p:txBody>
      </p:sp>
      <p:sp>
        <p:nvSpPr>
          <p:cNvPr id="6" name="Content Placeholder 5"/>
          <p:cNvSpPr>
            <a:spLocks noGrp="1"/>
          </p:cNvSpPr>
          <p:nvPr>
            <p:ph idx="1"/>
          </p:nvPr>
        </p:nvSpPr>
        <p:spPr/>
        <p:txBody>
          <a:bodyPr/>
          <a:lstStyle/>
          <a:p>
            <a:pPr lvl="0"/>
            <a:r>
              <a:rPr lang="en-US" dirty="0"/>
              <a:t>AIAA member since ….. Share experience</a:t>
            </a:r>
          </a:p>
          <a:p>
            <a:pPr lvl="0"/>
            <a:r>
              <a:rPr lang="en-US" dirty="0"/>
              <a:t>SEG – Campus Relationship building</a:t>
            </a:r>
          </a:p>
          <a:p>
            <a:r>
              <a:rPr lang="en-US" dirty="0"/>
              <a:t>Share some Systems Engineering experiences</a:t>
            </a:r>
          </a:p>
          <a:p>
            <a:pPr lvl="0"/>
            <a:r>
              <a:rPr lang="en-US" dirty="0"/>
              <a:t>Share some challenging problems that need solving</a:t>
            </a:r>
          </a:p>
          <a:p>
            <a:pPr lvl="0"/>
            <a:r>
              <a:rPr lang="en-US" dirty="0"/>
              <a:t>Provide Company information for potential hires / interns</a:t>
            </a:r>
          </a:p>
          <a:p>
            <a:pPr lvl="0"/>
            <a:r>
              <a:rPr lang="en-US" dirty="0"/>
              <a:t>Answer questions –help you in your career path job pursuit</a:t>
            </a:r>
          </a:p>
          <a:p>
            <a:endParaRPr lang="en-US" dirty="0"/>
          </a:p>
        </p:txBody>
      </p:sp>
      <p:sp>
        <p:nvSpPr>
          <p:cNvPr id="3" name="Slide Number Placeholder 2"/>
          <p:cNvSpPr>
            <a:spLocks noGrp="1"/>
          </p:cNvSpPr>
          <p:nvPr>
            <p:ph type="sldNum" sz="quarter" idx="4"/>
          </p:nvPr>
        </p:nvSpPr>
        <p:spPr/>
        <p:txBody>
          <a:bodyPr/>
          <a:lstStyle/>
          <a:p>
            <a:fld id="{7495B49F-E9B5-4133-8173-0B6D1778EDF4}" type="slidenum">
              <a:rPr lang="en-US" smtClean="0"/>
              <a:pPr/>
              <a:t>3</a:t>
            </a:fld>
            <a:endParaRPr lang="en-US"/>
          </a:p>
        </p:txBody>
      </p:sp>
      <p:sp>
        <p:nvSpPr>
          <p:cNvPr id="4" name="TextBox 3"/>
          <p:cNvSpPr txBox="1"/>
          <p:nvPr/>
        </p:nvSpPr>
        <p:spPr>
          <a:xfrm>
            <a:off x="716437" y="5807632"/>
            <a:ext cx="10906812"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b="1" dirty="0"/>
              <a:t>SEG has current  interns and fulltime employees that were interns </a:t>
            </a:r>
          </a:p>
        </p:txBody>
      </p:sp>
    </p:spTree>
    <p:extLst>
      <p:ext uri="{BB962C8B-B14F-4D97-AF65-F5344CB8AC3E}">
        <p14:creationId xmlns:p14="http://schemas.microsoft.com/office/powerpoint/2010/main" val="3001423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a:xfrm>
            <a:off x="2261524" y="242073"/>
            <a:ext cx="9239178" cy="798900"/>
          </a:xfrm>
        </p:spPr>
        <p:txBody>
          <a:bodyPr/>
          <a:lstStyle/>
          <a:p>
            <a:r>
              <a:rPr lang="en-US" dirty="0"/>
              <a:t>Missile Defense Sensors – Space Sensors</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30</a:t>
            </a:fld>
            <a:endParaRPr lang="en-US" dirty="0"/>
          </a:p>
        </p:txBody>
      </p:sp>
      <p:sp>
        <p:nvSpPr>
          <p:cNvPr id="6" name="TextBox 5">
            <a:extLst>
              <a:ext uri="{FF2B5EF4-FFF2-40B4-BE49-F238E27FC236}">
                <a16:creationId xmlns:a16="http://schemas.microsoft.com/office/drawing/2014/main" id="{D59FCE0F-FBE2-488E-9F6C-AF90C0FE0646}"/>
              </a:ext>
            </a:extLst>
          </p:cNvPr>
          <p:cNvSpPr txBox="1"/>
          <p:nvPr/>
        </p:nvSpPr>
        <p:spPr>
          <a:xfrm>
            <a:off x="2952701" y="3627006"/>
            <a:ext cx="1771650" cy="2031325"/>
          </a:xfrm>
          <a:prstGeom prst="rect">
            <a:avLst/>
          </a:prstGeom>
          <a:noFill/>
        </p:spPr>
        <p:txBody>
          <a:bodyPr wrap="square" rtlCol="0">
            <a:spAutoFit/>
          </a:bodyPr>
          <a:lstStyle/>
          <a:p>
            <a:pPr marL="214313" indent="-214313" defTabSz="685800">
              <a:buFontTx/>
              <a:buChar char="-"/>
            </a:pPr>
            <a:r>
              <a:rPr lang="en-US" sz="1050" b="1" dirty="0">
                <a:solidFill>
                  <a:prstClr val="black"/>
                </a:solidFill>
                <a:latin typeface="Calibri" panose="020F0502020204030204"/>
              </a:rPr>
              <a:t>2009 Launch -</a:t>
            </a:r>
          </a:p>
          <a:p>
            <a:pPr marL="214313" indent="-214313" defTabSz="685800">
              <a:buFontTx/>
              <a:buChar char="-"/>
            </a:pPr>
            <a:r>
              <a:rPr lang="en-US" sz="1050" dirty="0">
                <a:solidFill>
                  <a:prstClr val="black"/>
                </a:solidFill>
                <a:latin typeface="Calibri" panose="020F0502020204030204"/>
              </a:rPr>
              <a:t>2 vehicles in low earth orbit</a:t>
            </a:r>
          </a:p>
          <a:p>
            <a:pPr marL="214313" indent="-214313" defTabSz="685800">
              <a:buFontTx/>
              <a:buChar char="-"/>
            </a:pPr>
            <a:r>
              <a:rPr lang="en-US" sz="1050" dirty="0">
                <a:solidFill>
                  <a:prstClr val="black"/>
                </a:solidFill>
                <a:latin typeface="Calibri" panose="020F0502020204030204"/>
              </a:rPr>
              <a:t>Track threats</a:t>
            </a:r>
          </a:p>
          <a:p>
            <a:pPr marL="214313" indent="-214313" defTabSz="685800">
              <a:buFontTx/>
              <a:buChar char="-"/>
            </a:pPr>
            <a:r>
              <a:rPr lang="en-US" sz="1050" dirty="0">
                <a:solidFill>
                  <a:prstClr val="black"/>
                </a:solidFill>
                <a:latin typeface="Calibri" panose="020F0502020204030204"/>
              </a:rPr>
              <a:t>Northrup Grumman and Raytheon built</a:t>
            </a:r>
          </a:p>
          <a:p>
            <a:pPr marL="214313" indent="-214313" defTabSz="685800">
              <a:buFontTx/>
              <a:buChar char="-"/>
            </a:pPr>
            <a:r>
              <a:rPr lang="en-US" sz="1050" dirty="0">
                <a:solidFill>
                  <a:prstClr val="black"/>
                </a:solidFill>
                <a:latin typeface="Calibri" panose="020F0502020204030204"/>
              </a:rPr>
              <a:t>2 year experiment over – operational use continues until a follow on system exists</a:t>
            </a:r>
          </a:p>
          <a:p>
            <a:pPr marL="214313" indent="-214313" defTabSz="685800">
              <a:buFontTx/>
              <a:buChar char="-"/>
            </a:pPr>
            <a:endParaRPr lang="en-US" sz="1050" dirty="0">
              <a:solidFill>
                <a:prstClr val="black"/>
              </a:solidFill>
              <a:latin typeface="Calibri" panose="020F0502020204030204"/>
            </a:endParaRPr>
          </a:p>
          <a:p>
            <a:pPr marL="214313" indent="-214313" defTabSz="685800">
              <a:buFontTx/>
              <a:buChar char="-"/>
            </a:pPr>
            <a:endParaRPr lang="en-US" sz="105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D264F284-FA86-4233-9A5B-5D00F06917ED}"/>
              </a:ext>
            </a:extLst>
          </p:cNvPr>
          <p:cNvSpPr txBox="1"/>
          <p:nvPr/>
        </p:nvSpPr>
        <p:spPr>
          <a:xfrm>
            <a:off x="2815505" y="1798236"/>
            <a:ext cx="2130135"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Space Tracking and Surveillance System (STSS)</a:t>
            </a:r>
          </a:p>
        </p:txBody>
      </p:sp>
      <p:sp>
        <p:nvSpPr>
          <p:cNvPr id="8" name="TextBox 7">
            <a:extLst>
              <a:ext uri="{FF2B5EF4-FFF2-40B4-BE49-F238E27FC236}">
                <a16:creationId xmlns:a16="http://schemas.microsoft.com/office/drawing/2014/main" id="{792BB38C-3F4E-48C4-A3C0-2BCA6391004A}"/>
              </a:ext>
            </a:extLst>
          </p:cNvPr>
          <p:cNvSpPr txBox="1"/>
          <p:nvPr/>
        </p:nvSpPr>
        <p:spPr>
          <a:xfrm>
            <a:off x="5124654" y="4529229"/>
            <a:ext cx="2089747" cy="1061829"/>
          </a:xfrm>
          <a:prstGeom prst="rect">
            <a:avLst/>
          </a:prstGeom>
          <a:noFill/>
        </p:spPr>
        <p:txBody>
          <a:bodyPr wrap="square" rtlCol="0">
            <a:spAutoFit/>
          </a:bodyPr>
          <a:lstStyle/>
          <a:p>
            <a:pPr defTabSz="685800"/>
            <a:r>
              <a:rPr lang="en-US" sz="1050" b="1" dirty="0">
                <a:solidFill>
                  <a:prstClr val="black"/>
                </a:solidFill>
                <a:latin typeface="Calibri" panose="020F0502020204030204"/>
              </a:rPr>
              <a:t>- 2009 - 2014 </a:t>
            </a:r>
          </a:p>
          <a:p>
            <a:pPr defTabSz="685800"/>
            <a:r>
              <a:rPr lang="en-US" sz="1050" dirty="0">
                <a:solidFill>
                  <a:prstClr val="black"/>
                </a:solidFill>
                <a:latin typeface="Calibri" panose="020F0502020204030204"/>
              </a:rPr>
              <a:t>Replacement to STSS</a:t>
            </a:r>
          </a:p>
          <a:p>
            <a:pPr marL="128588" indent="-128588" defTabSz="685800">
              <a:buFontTx/>
              <a:buChar char="-"/>
            </a:pPr>
            <a:r>
              <a:rPr lang="en-US" sz="1050" dirty="0">
                <a:solidFill>
                  <a:prstClr val="black"/>
                </a:solidFill>
                <a:latin typeface="Calibri" panose="020F0502020204030204"/>
              </a:rPr>
              <a:t>Cancelled in 2014</a:t>
            </a:r>
          </a:p>
          <a:p>
            <a:pPr marL="128588" indent="-128588" defTabSz="685800">
              <a:buFontTx/>
              <a:buChar char="-"/>
            </a:pPr>
            <a:r>
              <a:rPr lang="en-US" sz="1050" dirty="0">
                <a:solidFill>
                  <a:prstClr val="black"/>
                </a:solidFill>
                <a:latin typeface="Calibri" panose="020F0502020204030204"/>
              </a:rPr>
              <a:t>Prototype built by JHU/APL</a:t>
            </a:r>
          </a:p>
          <a:p>
            <a:pPr marL="128588" indent="-128588" defTabSz="685800">
              <a:buFontTx/>
              <a:buChar char="-"/>
            </a:pPr>
            <a:r>
              <a:rPr lang="en-US" sz="1050" dirty="0">
                <a:solidFill>
                  <a:prstClr val="black"/>
                </a:solidFill>
                <a:latin typeface="Calibri" panose="020F0502020204030204"/>
              </a:rPr>
              <a:t>PTSS was intended to employ a constellation of infrared sensors</a:t>
            </a:r>
          </a:p>
        </p:txBody>
      </p:sp>
      <p:sp>
        <p:nvSpPr>
          <p:cNvPr id="9" name="TextBox 8">
            <a:extLst>
              <a:ext uri="{FF2B5EF4-FFF2-40B4-BE49-F238E27FC236}">
                <a16:creationId xmlns:a16="http://schemas.microsoft.com/office/drawing/2014/main" id="{BC740E64-B706-4669-8508-469C58ACBD7A}"/>
              </a:ext>
            </a:extLst>
          </p:cNvPr>
          <p:cNvSpPr txBox="1"/>
          <p:nvPr/>
        </p:nvSpPr>
        <p:spPr>
          <a:xfrm>
            <a:off x="7548181" y="4050013"/>
            <a:ext cx="1685901" cy="1869743"/>
          </a:xfrm>
          <a:prstGeom prst="rect">
            <a:avLst/>
          </a:prstGeom>
          <a:noFill/>
        </p:spPr>
        <p:txBody>
          <a:bodyPr wrap="square" rtlCol="0">
            <a:spAutoFit/>
          </a:bodyPr>
          <a:lstStyle/>
          <a:p>
            <a:pPr defTabSz="685800"/>
            <a:r>
              <a:rPr lang="en-US" sz="1050" b="1" dirty="0">
                <a:solidFill>
                  <a:prstClr val="black"/>
                </a:solidFill>
                <a:latin typeface="Calibri" panose="020F0502020204030204"/>
              </a:rPr>
              <a:t>IOC 2018  </a:t>
            </a:r>
          </a:p>
          <a:p>
            <a:pPr marL="128588" indent="-128588" defTabSz="685800">
              <a:buFontTx/>
              <a:buChar char="-"/>
            </a:pPr>
            <a:r>
              <a:rPr lang="en-US" sz="1050" dirty="0">
                <a:solidFill>
                  <a:prstClr val="black"/>
                </a:solidFill>
                <a:latin typeface="Calibri" panose="020F0502020204030204"/>
              </a:rPr>
              <a:t>Network of small sensors hosted on commercial satellites </a:t>
            </a:r>
          </a:p>
          <a:p>
            <a:pPr marL="128588" indent="-128588" defTabSz="685800">
              <a:buFontTx/>
              <a:buChar char="-"/>
            </a:pPr>
            <a:r>
              <a:rPr lang="en-US" sz="1050" dirty="0">
                <a:solidFill>
                  <a:prstClr val="black"/>
                </a:solidFill>
                <a:latin typeface="Calibri" panose="020F0502020204030204"/>
              </a:rPr>
              <a:t>Infrared sensors</a:t>
            </a:r>
          </a:p>
          <a:p>
            <a:pPr marL="128588" indent="-128588" defTabSz="685800">
              <a:buFontTx/>
              <a:buChar char="-"/>
            </a:pPr>
            <a:r>
              <a:rPr lang="en-US" sz="1050" dirty="0">
                <a:solidFill>
                  <a:prstClr val="black"/>
                </a:solidFill>
                <a:latin typeface="Calibri" panose="020F0502020204030204"/>
              </a:rPr>
              <a:t>Connected to BMDS command and control elements for tasking and reporting </a:t>
            </a:r>
          </a:p>
          <a:p>
            <a:pPr marL="214313" indent="-214313" defTabSz="685800">
              <a:buFontTx/>
              <a:buChar char="-"/>
            </a:pPr>
            <a:endParaRPr lang="en-US" sz="1050" dirty="0">
              <a:solidFill>
                <a:prstClr val="black"/>
              </a:solidFill>
              <a:latin typeface="Calibri" panose="020F0502020204030204"/>
            </a:endParaRPr>
          </a:p>
          <a:p>
            <a:pPr marL="214313" indent="-214313" defTabSz="685800">
              <a:buFontTx/>
              <a:buChar char="-"/>
            </a:pPr>
            <a:endParaRPr lang="en-US" sz="1050" dirty="0">
              <a:solidFill>
                <a:prstClr val="black"/>
              </a:solidFill>
              <a:latin typeface="Calibri" panose="020F0502020204030204"/>
            </a:endParaRPr>
          </a:p>
        </p:txBody>
      </p:sp>
      <p:sp>
        <p:nvSpPr>
          <p:cNvPr id="10" name="Rectangle 9">
            <a:extLst>
              <a:ext uri="{FF2B5EF4-FFF2-40B4-BE49-F238E27FC236}">
                <a16:creationId xmlns:a16="http://schemas.microsoft.com/office/drawing/2014/main" id="{2D0D09A7-A172-439E-ABC3-7F86EA49D213}"/>
              </a:ext>
            </a:extLst>
          </p:cNvPr>
          <p:cNvSpPr/>
          <p:nvPr/>
        </p:nvSpPr>
        <p:spPr>
          <a:xfrm>
            <a:off x="2847987" y="1798236"/>
            <a:ext cx="2097653" cy="41310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6659639F-A72F-4434-89D3-F4C3EDFD46AE}"/>
              </a:ext>
            </a:extLst>
          </p:cNvPr>
          <p:cNvSpPr/>
          <p:nvPr/>
        </p:nvSpPr>
        <p:spPr>
          <a:xfrm>
            <a:off x="4950835" y="1798235"/>
            <a:ext cx="2263565" cy="41310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6CDBBC18-055B-41F4-8009-73D813D42986}"/>
              </a:ext>
            </a:extLst>
          </p:cNvPr>
          <p:cNvSpPr/>
          <p:nvPr/>
        </p:nvSpPr>
        <p:spPr>
          <a:xfrm>
            <a:off x="7214399" y="1798236"/>
            <a:ext cx="2353464" cy="41310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pic>
        <p:nvPicPr>
          <p:cNvPr id="13" name="Picture 2">
            <a:extLst>
              <a:ext uri="{FF2B5EF4-FFF2-40B4-BE49-F238E27FC236}">
                <a16:creationId xmlns:a16="http://schemas.microsoft.com/office/drawing/2014/main" id="{FA315037-CFBB-4EC8-A9C8-7AD63CE612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22605" y="2528630"/>
            <a:ext cx="1915932" cy="99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FC963E04-135E-4392-8CBF-7F38941DCF4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3063" y="2438799"/>
            <a:ext cx="1428750" cy="19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2A6FE9C2-E72D-4870-BE46-12F370C830EF}"/>
              </a:ext>
            </a:extLst>
          </p:cNvPr>
          <p:cNvSpPr/>
          <p:nvPr/>
        </p:nvSpPr>
        <p:spPr>
          <a:xfrm>
            <a:off x="5034054" y="1844984"/>
            <a:ext cx="2133511" cy="507831"/>
          </a:xfrm>
          <a:prstGeom prst="rect">
            <a:avLst/>
          </a:prstGeom>
          <a:noFill/>
        </p:spPr>
        <p:txBody>
          <a:bodyPr wrap="square">
            <a:spAutoFit/>
          </a:bodyPr>
          <a:lstStyle/>
          <a:p>
            <a:pPr defTabSz="685800"/>
            <a:r>
              <a:rPr lang="en-US" sz="1350" dirty="0">
                <a:solidFill>
                  <a:prstClr val="black"/>
                </a:solidFill>
                <a:latin typeface="Calibri" panose="020F0502020204030204"/>
              </a:rPr>
              <a:t>Precision Tracking Space System (PTSS) </a:t>
            </a:r>
          </a:p>
        </p:txBody>
      </p:sp>
      <p:pic>
        <p:nvPicPr>
          <p:cNvPr id="16" name="Picture 4">
            <a:extLst>
              <a:ext uri="{FF2B5EF4-FFF2-40B4-BE49-F238E27FC236}">
                <a16:creationId xmlns:a16="http://schemas.microsoft.com/office/drawing/2014/main" id="{5FE9E06E-9AAC-402F-8B79-1D887EC723F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33113" y="2332294"/>
            <a:ext cx="1316036" cy="1547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72C6EA84-F543-4910-8E0B-49829047F2FF}"/>
              </a:ext>
            </a:extLst>
          </p:cNvPr>
          <p:cNvSpPr/>
          <p:nvPr/>
        </p:nvSpPr>
        <p:spPr>
          <a:xfrm>
            <a:off x="7240301" y="1847545"/>
            <a:ext cx="2133511" cy="507831"/>
          </a:xfrm>
          <a:prstGeom prst="rect">
            <a:avLst/>
          </a:prstGeom>
          <a:noFill/>
        </p:spPr>
        <p:txBody>
          <a:bodyPr wrap="square">
            <a:spAutoFit/>
          </a:bodyPr>
          <a:lstStyle/>
          <a:p>
            <a:pPr algn="ctr" defTabSz="685800"/>
            <a:r>
              <a:rPr lang="en-US" sz="1350" dirty="0">
                <a:solidFill>
                  <a:prstClr val="black"/>
                </a:solidFill>
                <a:latin typeface="Calibri" panose="020F0502020204030204"/>
              </a:rPr>
              <a:t>Space Based Kill Assessment (SKA) </a:t>
            </a:r>
          </a:p>
        </p:txBody>
      </p:sp>
      <p:sp>
        <p:nvSpPr>
          <p:cNvPr id="18" name="&quot;No&quot; Symbol 6">
            <a:extLst>
              <a:ext uri="{FF2B5EF4-FFF2-40B4-BE49-F238E27FC236}">
                <a16:creationId xmlns:a16="http://schemas.microsoft.com/office/drawing/2014/main" id="{B2142AD5-1005-47D4-AD6E-0DE2A00B348A}"/>
              </a:ext>
            </a:extLst>
          </p:cNvPr>
          <p:cNvSpPr/>
          <p:nvPr/>
        </p:nvSpPr>
        <p:spPr>
          <a:xfrm>
            <a:off x="5512300" y="2786064"/>
            <a:ext cx="1314450" cy="979586"/>
          </a:xfrm>
          <a:prstGeom prst="noSmoking">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270242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p:txBody>
          <a:bodyPr/>
          <a:lstStyle/>
          <a:p>
            <a:r>
              <a:rPr lang="en-US" dirty="0"/>
              <a:t>Missile Defense Shooters</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31</a:t>
            </a:fld>
            <a:endParaRPr lang="en-US" dirty="0"/>
          </a:p>
        </p:txBody>
      </p:sp>
      <p:grpSp>
        <p:nvGrpSpPr>
          <p:cNvPr id="6" name="Group 5">
            <a:extLst>
              <a:ext uri="{FF2B5EF4-FFF2-40B4-BE49-F238E27FC236}">
                <a16:creationId xmlns:a16="http://schemas.microsoft.com/office/drawing/2014/main" id="{6F274D12-15B4-403D-BDEE-27EEB7435CA2}"/>
              </a:ext>
            </a:extLst>
          </p:cNvPr>
          <p:cNvGrpSpPr/>
          <p:nvPr/>
        </p:nvGrpSpPr>
        <p:grpSpPr>
          <a:xfrm>
            <a:off x="1646437" y="1854482"/>
            <a:ext cx="8956723" cy="4152288"/>
            <a:chOff x="163247" y="1329642"/>
            <a:chExt cx="11942297" cy="5536384"/>
          </a:xfrm>
        </p:grpSpPr>
        <p:grpSp>
          <p:nvGrpSpPr>
            <p:cNvPr id="7" name="Group 6">
              <a:extLst>
                <a:ext uri="{FF2B5EF4-FFF2-40B4-BE49-F238E27FC236}">
                  <a16:creationId xmlns:a16="http://schemas.microsoft.com/office/drawing/2014/main" id="{1E1A010A-1DA2-4757-9773-DF4A9E06B427}"/>
                </a:ext>
              </a:extLst>
            </p:cNvPr>
            <p:cNvGrpSpPr/>
            <p:nvPr/>
          </p:nvGrpSpPr>
          <p:grpSpPr>
            <a:xfrm>
              <a:off x="3258522" y="1329643"/>
              <a:ext cx="8847022" cy="5536383"/>
              <a:chOff x="1798205" y="1168919"/>
              <a:chExt cx="8978173" cy="5536383"/>
            </a:xfrm>
          </p:grpSpPr>
          <p:sp>
            <p:nvSpPr>
              <p:cNvPr id="13" name="TextBox 12">
                <a:extLst>
                  <a:ext uri="{FF2B5EF4-FFF2-40B4-BE49-F238E27FC236}">
                    <a16:creationId xmlns:a16="http://schemas.microsoft.com/office/drawing/2014/main" id="{4B12F1B4-B181-4D2E-A814-27D7E0730F5D}"/>
                  </a:ext>
                </a:extLst>
              </p:cNvPr>
              <p:cNvSpPr txBox="1"/>
              <p:nvPr/>
            </p:nvSpPr>
            <p:spPr>
              <a:xfrm>
                <a:off x="2008845" y="3781424"/>
                <a:ext cx="2609102" cy="2923878"/>
              </a:xfrm>
              <a:prstGeom prst="rect">
                <a:avLst/>
              </a:prstGeom>
              <a:noFill/>
            </p:spPr>
            <p:txBody>
              <a:bodyPr wrap="square" rtlCol="0">
                <a:spAutoFit/>
              </a:bodyPr>
              <a:lstStyle/>
              <a:p>
                <a:pPr marL="214313" indent="-214313" defTabSz="685800">
                  <a:buFontTx/>
                  <a:buChar char="-"/>
                </a:pPr>
                <a:r>
                  <a:rPr lang="en-US" sz="1050" b="1" dirty="0">
                    <a:solidFill>
                      <a:prstClr val="black"/>
                    </a:solidFill>
                    <a:latin typeface="Calibri" panose="020F0502020204030204"/>
                  </a:rPr>
                  <a:t>2012 – Current</a:t>
                </a:r>
              </a:p>
              <a:p>
                <a:pPr marL="214313" indent="-214313" defTabSz="685800">
                  <a:buFontTx/>
                  <a:buChar char="-"/>
                </a:pPr>
                <a:r>
                  <a:rPr lang="en-US" sz="1050" dirty="0">
                    <a:solidFill>
                      <a:prstClr val="black"/>
                    </a:solidFill>
                    <a:latin typeface="Calibri" panose="020F0502020204030204"/>
                  </a:rPr>
                  <a:t>6+ batteries</a:t>
                </a:r>
              </a:p>
              <a:p>
                <a:pPr marL="214313" indent="-214313" defTabSz="685800">
                  <a:buFontTx/>
                  <a:buChar char="-"/>
                </a:pPr>
                <a:r>
                  <a:rPr lang="en-US" sz="1050" dirty="0">
                    <a:solidFill>
                      <a:prstClr val="black"/>
                    </a:solidFill>
                    <a:latin typeface="Calibri" panose="020F0502020204030204"/>
                  </a:rPr>
                  <a:t>50 + interceptors</a:t>
                </a:r>
              </a:p>
              <a:p>
                <a:pPr marL="214313" indent="-214313" defTabSz="685800">
                  <a:buFontTx/>
                  <a:buChar char="-"/>
                </a:pPr>
                <a:r>
                  <a:rPr lang="en-US" sz="1050" dirty="0">
                    <a:solidFill>
                      <a:prstClr val="black"/>
                    </a:solidFill>
                    <a:latin typeface="Calibri" panose="020F0502020204030204"/>
                  </a:rPr>
                  <a:t>THAAD battery has four main components: </a:t>
                </a:r>
              </a:p>
              <a:p>
                <a:pPr marL="214313" indent="-214313" defTabSz="685800">
                  <a:buFontTx/>
                  <a:buChar char="-"/>
                </a:pPr>
                <a:r>
                  <a:rPr lang="en-US" sz="1050" dirty="0">
                    <a:solidFill>
                      <a:prstClr val="black"/>
                    </a:solidFill>
                    <a:latin typeface="Calibri" panose="020F0502020204030204"/>
                  </a:rPr>
                  <a:t>Launcher</a:t>
                </a:r>
              </a:p>
              <a:p>
                <a:pPr marL="214313" indent="-214313" defTabSz="685800">
                  <a:buFontTx/>
                  <a:buChar char="-"/>
                </a:pPr>
                <a:r>
                  <a:rPr lang="en-US" sz="1050" dirty="0">
                    <a:solidFill>
                      <a:prstClr val="black"/>
                    </a:solidFill>
                    <a:latin typeface="Calibri" panose="020F0502020204030204"/>
                  </a:rPr>
                  <a:t>Interceptors (8/launcher)</a:t>
                </a:r>
              </a:p>
              <a:p>
                <a:pPr marL="214313" indent="-214313" defTabSz="685800">
                  <a:buFontTx/>
                  <a:buChar char="-"/>
                </a:pPr>
                <a:r>
                  <a:rPr lang="en-US" sz="1050" dirty="0">
                    <a:solidFill>
                      <a:prstClr val="black"/>
                    </a:solidFill>
                    <a:latin typeface="Calibri" panose="020F0502020204030204"/>
                  </a:rPr>
                  <a:t>Radar: AN/TPY-2</a:t>
                </a:r>
              </a:p>
              <a:p>
                <a:pPr marL="214313" indent="-214313" defTabSz="685800">
                  <a:buFontTx/>
                  <a:buChar char="-"/>
                </a:pPr>
                <a:r>
                  <a:rPr lang="en-US" sz="1050" dirty="0">
                    <a:solidFill>
                      <a:prstClr val="black"/>
                    </a:solidFill>
                    <a:latin typeface="Calibri" panose="020F0502020204030204"/>
                  </a:rPr>
                  <a:t>Fire Control</a:t>
                </a:r>
              </a:p>
              <a:p>
                <a:pPr marL="214313" indent="-214313" defTabSz="685800">
                  <a:buFontTx/>
                  <a:buChar char="-"/>
                </a:pPr>
                <a:r>
                  <a:rPr lang="en-US" sz="1050" dirty="0">
                    <a:solidFill>
                      <a:prstClr val="black"/>
                    </a:solidFill>
                    <a:latin typeface="Calibri" panose="020F0502020204030204"/>
                  </a:rPr>
                  <a:t>Produced by Lockheed Martin</a:t>
                </a:r>
              </a:p>
              <a:p>
                <a:pPr marL="214313" indent="-214313" defTabSz="685800">
                  <a:buFontTx/>
                  <a:buChar char="-"/>
                </a:pPr>
                <a:r>
                  <a:rPr lang="en-US" sz="1050" dirty="0">
                    <a:solidFill>
                      <a:prstClr val="black"/>
                    </a:solidFill>
                    <a:latin typeface="Calibri" panose="020F0502020204030204"/>
                  </a:rPr>
                  <a:t>T</a:t>
                </a:r>
                <a:r>
                  <a:rPr lang="en-US" sz="1050" b="1" dirty="0">
                    <a:solidFill>
                      <a:prstClr val="black"/>
                    </a:solidFill>
                    <a:latin typeface="Calibri" panose="020F0502020204030204"/>
                  </a:rPr>
                  <a:t>erminal + Regional Defense</a:t>
                </a:r>
              </a:p>
            </p:txBody>
          </p:sp>
          <p:sp>
            <p:nvSpPr>
              <p:cNvPr id="14" name="TextBox 13">
                <a:extLst>
                  <a:ext uri="{FF2B5EF4-FFF2-40B4-BE49-F238E27FC236}">
                    <a16:creationId xmlns:a16="http://schemas.microsoft.com/office/drawing/2014/main" id="{7BB395A0-4742-4BB5-93B9-E66D24987BEA}"/>
                  </a:ext>
                </a:extLst>
              </p:cNvPr>
              <p:cNvSpPr txBox="1"/>
              <p:nvPr/>
            </p:nvSpPr>
            <p:spPr>
              <a:xfrm>
                <a:off x="1798205" y="1168920"/>
                <a:ext cx="2840180" cy="954108"/>
              </a:xfrm>
              <a:prstGeom prst="rect">
                <a:avLst/>
              </a:prstGeom>
              <a:noFill/>
            </p:spPr>
            <p:txBody>
              <a:bodyPr wrap="square" rtlCol="0">
                <a:spAutoFit/>
              </a:bodyPr>
              <a:lstStyle/>
              <a:p>
                <a:pPr algn="ctr" defTabSz="685800"/>
                <a:r>
                  <a:rPr lang="en-US" sz="1350" b="1" dirty="0">
                    <a:solidFill>
                      <a:prstClr val="black"/>
                    </a:solidFill>
                    <a:latin typeface="Calibri" panose="020F0502020204030204"/>
                  </a:rPr>
                  <a:t>Terminal High Altitude Area Defense (THAAD)</a:t>
                </a:r>
              </a:p>
              <a:p>
                <a:pPr algn="ctr" defTabSz="685800"/>
                <a:endParaRPr lang="en-US" sz="1350" b="1" dirty="0">
                  <a:solidFill>
                    <a:prstClr val="black"/>
                  </a:solidFill>
                  <a:latin typeface="Calibri" panose="020F0502020204030204"/>
                </a:endParaRPr>
              </a:p>
            </p:txBody>
          </p:sp>
          <p:sp>
            <p:nvSpPr>
              <p:cNvPr id="15" name="Rectangle 14">
                <a:extLst>
                  <a:ext uri="{FF2B5EF4-FFF2-40B4-BE49-F238E27FC236}">
                    <a16:creationId xmlns:a16="http://schemas.microsoft.com/office/drawing/2014/main" id="{33C1C026-6E6D-42E8-8B14-57502CCE1BA7}"/>
                  </a:ext>
                </a:extLst>
              </p:cNvPr>
              <p:cNvSpPr/>
              <p:nvPr/>
            </p:nvSpPr>
            <p:spPr>
              <a:xfrm>
                <a:off x="1841515" y="1168921"/>
                <a:ext cx="2796870" cy="55081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1E5279E6-4677-47E3-97F3-910D47B84087}"/>
                  </a:ext>
                </a:extLst>
              </p:cNvPr>
              <p:cNvSpPr/>
              <p:nvPr/>
            </p:nvSpPr>
            <p:spPr>
              <a:xfrm>
                <a:off x="4645311" y="1168920"/>
                <a:ext cx="3018087" cy="55081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11E1CBDC-B4FB-4993-A483-C2A97652AD74}"/>
                  </a:ext>
                </a:extLst>
              </p:cNvPr>
              <p:cNvSpPr/>
              <p:nvPr/>
            </p:nvSpPr>
            <p:spPr>
              <a:xfrm>
                <a:off x="7638426" y="1168919"/>
                <a:ext cx="3137952" cy="55081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9E02330C-9441-487B-8596-E427D7CFCB35}"/>
                  </a:ext>
                </a:extLst>
              </p:cNvPr>
              <p:cNvSpPr/>
              <p:nvPr/>
            </p:nvSpPr>
            <p:spPr>
              <a:xfrm>
                <a:off x="4756270" y="1190624"/>
                <a:ext cx="2844681" cy="400109"/>
              </a:xfrm>
              <a:prstGeom prst="rect">
                <a:avLst/>
              </a:prstGeom>
              <a:noFill/>
            </p:spPr>
            <p:txBody>
              <a:bodyPr wrap="square">
                <a:spAutoFit/>
              </a:bodyPr>
              <a:lstStyle/>
              <a:p>
                <a:pPr algn="ctr" defTabSz="685800"/>
                <a:r>
                  <a:rPr lang="en-US" sz="1350" b="1" dirty="0">
                    <a:solidFill>
                      <a:prstClr val="black"/>
                    </a:solidFill>
                    <a:latin typeface="Calibri" panose="020F0502020204030204"/>
                  </a:rPr>
                  <a:t>Aegis BMD </a:t>
                </a:r>
              </a:p>
            </p:txBody>
          </p:sp>
          <p:sp>
            <p:nvSpPr>
              <p:cNvPr id="19" name="Rectangle 18">
                <a:extLst>
                  <a:ext uri="{FF2B5EF4-FFF2-40B4-BE49-F238E27FC236}">
                    <a16:creationId xmlns:a16="http://schemas.microsoft.com/office/drawing/2014/main" id="{53F09EF1-EDFC-4823-9358-2C31F62DCCFA}"/>
                  </a:ext>
                </a:extLst>
              </p:cNvPr>
              <p:cNvSpPr/>
              <p:nvPr/>
            </p:nvSpPr>
            <p:spPr>
              <a:xfrm>
                <a:off x="7810035" y="1202294"/>
                <a:ext cx="2844681" cy="677108"/>
              </a:xfrm>
              <a:prstGeom prst="rect">
                <a:avLst/>
              </a:prstGeom>
              <a:noFill/>
            </p:spPr>
            <p:txBody>
              <a:bodyPr wrap="square">
                <a:spAutoFit/>
              </a:bodyPr>
              <a:lstStyle/>
              <a:p>
                <a:pPr algn="ctr" defTabSz="685800"/>
                <a:r>
                  <a:rPr lang="en-US" sz="1350" b="1" dirty="0">
                    <a:solidFill>
                      <a:prstClr val="black"/>
                    </a:solidFill>
                    <a:latin typeface="Calibri" panose="020F0502020204030204"/>
                  </a:rPr>
                  <a:t>Ground Based Midcourse (GBI) </a:t>
                </a:r>
              </a:p>
            </p:txBody>
          </p:sp>
          <p:pic>
            <p:nvPicPr>
              <p:cNvPr id="20" name="Picture 3">
                <a:extLst>
                  <a:ext uri="{FF2B5EF4-FFF2-40B4-BE49-F238E27FC236}">
                    <a16:creationId xmlns:a16="http://schemas.microsoft.com/office/drawing/2014/main" id="{17399C99-6D9C-46AF-A4F3-E3FF657A5D5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113395" y="1958260"/>
                <a:ext cx="2209800" cy="171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a:extLst>
                  <a:ext uri="{FF2B5EF4-FFF2-40B4-BE49-F238E27FC236}">
                    <a16:creationId xmlns:a16="http://schemas.microsoft.com/office/drawing/2014/main" id="{CBD9F88D-C8CD-44B6-AEEF-0B778D6C34F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40106" y="1787525"/>
                <a:ext cx="280352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8CEC3496-DF01-4D31-AC30-471A4995FEBA}"/>
                  </a:ext>
                </a:extLst>
              </p:cNvPr>
              <p:cNvSpPr txBox="1"/>
              <p:nvPr/>
            </p:nvSpPr>
            <p:spPr>
              <a:xfrm>
                <a:off x="4774743" y="3781424"/>
                <a:ext cx="2768888" cy="2708433"/>
              </a:xfrm>
              <a:prstGeom prst="rect">
                <a:avLst/>
              </a:prstGeom>
              <a:noFill/>
            </p:spPr>
            <p:txBody>
              <a:bodyPr wrap="square" rtlCol="0">
                <a:spAutoFit/>
              </a:bodyPr>
              <a:lstStyle/>
              <a:p>
                <a:pPr marL="214313" indent="-214313" defTabSz="685800">
                  <a:buFontTx/>
                  <a:buChar char="-"/>
                </a:pPr>
                <a:r>
                  <a:rPr lang="en-US" sz="1050" b="1" dirty="0">
                    <a:solidFill>
                      <a:prstClr val="black"/>
                    </a:solidFill>
                    <a:latin typeface="Calibri" panose="020F0502020204030204"/>
                  </a:rPr>
                  <a:t>2004 (BMD) – Current</a:t>
                </a:r>
              </a:p>
              <a:p>
                <a:pPr marL="214313" indent="-214313" defTabSz="685800">
                  <a:buFontTx/>
                  <a:buChar char="-"/>
                </a:pPr>
                <a:r>
                  <a:rPr lang="en-US" sz="1050" dirty="0">
                    <a:solidFill>
                      <a:prstClr val="black"/>
                    </a:solidFill>
                    <a:latin typeface="Calibri" panose="020F0502020204030204"/>
                  </a:rPr>
                  <a:t>33 BMD Aegis Ships</a:t>
                </a:r>
              </a:p>
              <a:p>
                <a:pPr marL="214313" indent="-214313" defTabSz="685800">
                  <a:buFontTx/>
                  <a:buChar char="-"/>
                </a:pPr>
                <a:r>
                  <a:rPr lang="en-US" sz="1050" dirty="0">
                    <a:solidFill>
                      <a:prstClr val="black"/>
                    </a:solidFill>
                    <a:latin typeface="Calibri" panose="020F0502020204030204"/>
                  </a:rPr>
                  <a:t>1+ Aegis BMD Ashore Sites</a:t>
                </a:r>
              </a:p>
              <a:p>
                <a:pPr marL="214313" indent="-214313" defTabSz="685800">
                  <a:buFontTx/>
                  <a:buChar char="-"/>
                </a:pPr>
                <a:r>
                  <a:rPr lang="en-US" sz="1050" dirty="0">
                    <a:solidFill>
                      <a:prstClr val="black"/>
                    </a:solidFill>
                    <a:latin typeface="Calibri" panose="020F0502020204030204"/>
                  </a:rPr>
                  <a:t>Aegis produced by Lockheed Martin</a:t>
                </a:r>
              </a:p>
              <a:p>
                <a:pPr marL="214313" indent="-214313" defTabSz="685800">
                  <a:buFontTx/>
                  <a:buChar char="-"/>
                </a:pPr>
                <a:r>
                  <a:rPr lang="en-US" sz="1050" dirty="0">
                    <a:solidFill>
                      <a:prstClr val="black"/>
                    </a:solidFill>
                    <a:latin typeface="Calibri" panose="020F0502020204030204"/>
                  </a:rPr>
                  <a:t>SM-3 missile produced by Raytheon</a:t>
                </a:r>
              </a:p>
              <a:p>
                <a:pPr marL="214313" indent="-214313" defTabSz="685800">
                  <a:buFontTx/>
                  <a:buChar char="-"/>
                </a:pPr>
                <a:r>
                  <a:rPr lang="en-US" sz="1050" dirty="0">
                    <a:solidFill>
                      <a:prstClr val="black"/>
                    </a:solidFill>
                    <a:latin typeface="Calibri" panose="020F0502020204030204"/>
                  </a:rPr>
                  <a:t>Mobile – 30+ knots (ship)</a:t>
                </a:r>
              </a:p>
              <a:p>
                <a:pPr marL="214313" indent="-214313" defTabSz="685800">
                  <a:buFontTx/>
                  <a:buChar char="-"/>
                </a:pPr>
                <a:r>
                  <a:rPr lang="en-US" sz="1050" dirty="0">
                    <a:solidFill>
                      <a:prstClr val="black"/>
                    </a:solidFill>
                    <a:latin typeface="Calibri" panose="020F0502020204030204"/>
                  </a:rPr>
                  <a:t>Vertical Launching System (96 cells for a DDG)</a:t>
                </a:r>
              </a:p>
              <a:p>
                <a:pPr marL="214313" indent="-214313" defTabSz="685800">
                  <a:buFontTx/>
                  <a:buChar char="-"/>
                </a:pPr>
                <a:endParaRPr lang="en-US" sz="1050" b="1" dirty="0">
                  <a:solidFill>
                    <a:prstClr val="black"/>
                  </a:solidFill>
                  <a:latin typeface="Calibri" panose="020F0502020204030204"/>
                </a:endParaRPr>
              </a:p>
              <a:p>
                <a:pPr marL="214313" indent="-214313" defTabSz="685800">
                  <a:buFontTx/>
                  <a:buChar char="-"/>
                </a:pPr>
                <a:r>
                  <a:rPr lang="en-US" sz="1050" b="1" dirty="0">
                    <a:solidFill>
                      <a:prstClr val="black"/>
                    </a:solidFill>
                    <a:latin typeface="Calibri" panose="020F0502020204030204"/>
                  </a:rPr>
                  <a:t>Terminal + Regional Defense</a:t>
                </a:r>
              </a:p>
            </p:txBody>
          </p:sp>
          <p:pic>
            <p:nvPicPr>
              <p:cNvPr id="23" name="Picture 2">
                <a:extLst>
                  <a:ext uri="{FF2B5EF4-FFF2-40B4-BE49-F238E27FC236}">
                    <a16:creationId xmlns:a16="http://schemas.microsoft.com/office/drawing/2014/main" id="{5419BE63-1FD9-45DD-94E9-09EAC3F280B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79642" y="1807845"/>
                <a:ext cx="1737063" cy="1973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a:extLst>
                  <a:ext uri="{FF2B5EF4-FFF2-40B4-BE49-F238E27FC236}">
                    <a16:creationId xmlns:a16="http://schemas.microsoft.com/office/drawing/2014/main" id="{61D64488-619E-49D9-8330-3895EC521958}"/>
                  </a:ext>
                </a:extLst>
              </p:cNvPr>
              <p:cNvSpPr txBox="1"/>
              <p:nvPr/>
            </p:nvSpPr>
            <p:spPr>
              <a:xfrm>
                <a:off x="7900638" y="3983038"/>
                <a:ext cx="2768888" cy="1846660"/>
              </a:xfrm>
              <a:prstGeom prst="rect">
                <a:avLst/>
              </a:prstGeom>
              <a:noFill/>
            </p:spPr>
            <p:txBody>
              <a:bodyPr wrap="square" rtlCol="0">
                <a:spAutoFit/>
              </a:bodyPr>
              <a:lstStyle/>
              <a:p>
                <a:pPr defTabSz="685800"/>
                <a:r>
                  <a:rPr lang="en-US" sz="1050" b="1" dirty="0">
                    <a:solidFill>
                      <a:prstClr val="black"/>
                    </a:solidFill>
                    <a:latin typeface="Calibri" panose="020F0502020204030204"/>
                  </a:rPr>
                  <a:t>~ 2000+  – Current</a:t>
                </a:r>
              </a:p>
              <a:p>
                <a:pPr marL="214313" indent="-214313" defTabSz="685800">
                  <a:buFontTx/>
                  <a:buChar char="-"/>
                </a:pPr>
                <a:r>
                  <a:rPr lang="en-US" sz="1050" dirty="0">
                    <a:solidFill>
                      <a:prstClr val="black"/>
                    </a:solidFill>
                    <a:latin typeface="Calibri" panose="020F0502020204030204"/>
                  </a:rPr>
                  <a:t>2 Launch Locations</a:t>
                </a:r>
                <a:endParaRPr lang="en-US" sz="1050" b="1" dirty="0">
                  <a:solidFill>
                    <a:prstClr val="black"/>
                  </a:solidFill>
                  <a:latin typeface="Calibri" panose="020F0502020204030204"/>
                </a:endParaRPr>
              </a:p>
              <a:p>
                <a:pPr marL="214313" indent="-214313" defTabSz="685800">
                  <a:buFontTx/>
                  <a:buChar char="-"/>
                </a:pPr>
                <a:r>
                  <a:rPr lang="en-US" sz="1050" dirty="0">
                    <a:solidFill>
                      <a:prstClr val="black"/>
                    </a:solidFill>
                    <a:latin typeface="Calibri" panose="020F0502020204030204"/>
                  </a:rPr>
                  <a:t>Composed of Ground-Based Interceptors and Ground Support &amp; Fire Control Systems</a:t>
                </a:r>
              </a:p>
              <a:p>
                <a:pPr marL="214313" indent="-214313" defTabSz="685800">
                  <a:buFontTx/>
                  <a:buChar char="-"/>
                </a:pPr>
                <a:endParaRPr lang="en-US" sz="1050" b="1" dirty="0">
                  <a:solidFill>
                    <a:prstClr val="black"/>
                  </a:solidFill>
                  <a:latin typeface="Calibri" panose="020F0502020204030204"/>
                </a:endParaRPr>
              </a:p>
              <a:p>
                <a:pPr marL="214313" indent="-214313" defTabSz="685800">
                  <a:buFontTx/>
                  <a:buChar char="-"/>
                </a:pPr>
                <a:r>
                  <a:rPr lang="en-US" sz="1050" b="1" dirty="0">
                    <a:solidFill>
                      <a:prstClr val="black"/>
                    </a:solidFill>
                    <a:latin typeface="Calibri" panose="020F0502020204030204"/>
                  </a:rPr>
                  <a:t>Homeland  Defense</a:t>
                </a:r>
              </a:p>
            </p:txBody>
          </p:sp>
        </p:grpSp>
        <p:grpSp>
          <p:nvGrpSpPr>
            <p:cNvPr id="8" name="Group 7">
              <a:extLst>
                <a:ext uri="{FF2B5EF4-FFF2-40B4-BE49-F238E27FC236}">
                  <a16:creationId xmlns:a16="http://schemas.microsoft.com/office/drawing/2014/main" id="{2F77EDB5-3C1C-4113-9F4A-EE2FB6B4C8DB}"/>
                </a:ext>
              </a:extLst>
            </p:cNvPr>
            <p:cNvGrpSpPr/>
            <p:nvPr/>
          </p:nvGrpSpPr>
          <p:grpSpPr>
            <a:xfrm>
              <a:off x="163247" y="1329642"/>
              <a:ext cx="3137952" cy="5508105"/>
              <a:chOff x="9294054" y="1073262"/>
              <a:chExt cx="3137952" cy="5508105"/>
            </a:xfrm>
          </p:grpSpPr>
          <p:sp>
            <p:nvSpPr>
              <p:cNvPr id="9" name="Rectangle 8">
                <a:extLst>
                  <a:ext uri="{FF2B5EF4-FFF2-40B4-BE49-F238E27FC236}">
                    <a16:creationId xmlns:a16="http://schemas.microsoft.com/office/drawing/2014/main" id="{51C8E54B-EB96-4EDA-B7AC-D71A3D9F497C}"/>
                  </a:ext>
                </a:extLst>
              </p:cNvPr>
              <p:cNvSpPr/>
              <p:nvPr/>
            </p:nvSpPr>
            <p:spPr>
              <a:xfrm>
                <a:off x="9294054" y="1073262"/>
                <a:ext cx="3137952" cy="55081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41F7638F-EBFD-4F44-A624-944EE56515FC}"/>
                  </a:ext>
                </a:extLst>
              </p:cNvPr>
              <p:cNvSpPr/>
              <p:nvPr/>
            </p:nvSpPr>
            <p:spPr>
              <a:xfrm>
                <a:off x="9465662" y="1106637"/>
                <a:ext cx="2844681" cy="400109"/>
              </a:xfrm>
              <a:prstGeom prst="rect">
                <a:avLst/>
              </a:prstGeom>
              <a:noFill/>
            </p:spPr>
            <p:txBody>
              <a:bodyPr wrap="square">
                <a:spAutoFit/>
              </a:bodyPr>
              <a:lstStyle/>
              <a:p>
                <a:pPr algn="ctr" defTabSz="685800"/>
                <a:r>
                  <a:rPr lang="en-US" sz="1350" b="1" dirty="0">
                    <a:solidFill>
                      <a:prstClr val="black"/>
                    </a:solidFill>
                    <a:latin typeface="Calibri" panose="020F0502020204030204"/>
                  </a:rPr>
                  <a:t>Patriot</a:t>
                </a:r>
              </a:p>
            </p:txBody>
          </p:sp>
          <p:sp>
            <p:nvSpPr>
              <p:cNvPr id="11" name="TextBox 10">
                <a:extLst>
                  <a:ext uri="{FF2B5EF4-FFF2-40B4-BE49-F238E27FC236}">
                    <a16:creationId xmlns:a16="http://schemas.microsoft.com/office/drawing/2014/main" id="{113A1195-49E1-4647-9621-41D25169EBA5}"/>
                  </a:ext>
                </a:extLst>
              </p:cNvPr>
              <p:cNvSpPr txBox="1"/>
              <p:nvPr/>
            </p:nvSpPr>
            <p:spPr>
              <a:xfrm>
                <a:off x="9503558" y="4116022"/>
                <a:ext cx="2768888" cy="1415772"/>
              </a:xfrm>
              <a:prstGeom prst="rect">
                <a:avLst/>
              </a:prstGeom>
              <a:noFill/>
            </p:spPr>
            <p:txBody>
              <a:bodyPr wrap="square" rtlCol="0">
                <a:spAutoFit/>
              </a:bodyPr>
              <a:lstStyle/>
              <a:p>
                <a:pPr defTabSz="685800"/>
                <a:r>
                  <a:rPr lang="en-US" sz="1050" b="1" dirty="0">
                    <a:solidFill>
                      <a:prstClr val="black"/>
                    </a:solidFill>
                    <a:latin typeface="Calibri" panose="020F0502020204030204"/>
                  </a:rPr>
                  <a:t>~ 1990+  – Current</a:t>
                </a:r>
              </a:p>
              <a:p>
                <a:pPr marL="214313" indent="-214313" defTabSz="685800">
                  <a:buFontTx/>
                  <a:buChar char="-"/>
                </a:pPr>
                <a:r>
                  <a:rPr lang="en-US" sz="1050" dirty="0">
                    <a:solidFill>
                      <a:prstClr val="black"/>
                    </a:solidFill>
                    <a:latin typeface="Calibri" panose="020F0502020204030204"/>
                  </a:rPr>
                  <a:t>Mobile boxed interceptors and Ground Support &amp; Fire Control Systems</a:t>
                </a:r>
              </a:p>
              <a:p>
                <a:pPr marL="214313" indent="-214313" defTabSz="685800">
                  <a:buFontTx/>
                  <a:buChar char="-"/>
                </a:pPr>
                <a:endParaRPr lang="en-US" sz="1050" b="1" dirty="0">
                  <a:solidFill>
                    <a:prstClr val="black"/>
                  </a:solidFill>
                  <a:latin typeface="Calibri" panose="020F0502020204030204"/>
                </a:endParaRPr>
              </a:p>
              <a:p>
                <a:pPr marL="214313" indent="-214313" defTabSz="685800">
                  <a:buFontTx/>
                  <a:buChar char="-"/>
                </a:pPr>
                <a:r>
                  <a:rPr lang="en-US" sz="1050" b="1" dirty="0">
                    <a:solidFill>
                      <a:prstClr val="black"/>
                    </a:solidFill>
                    <a:latin typeface="Calibri" panose="020F0502020204030204"/>
                  </a:rPr>
                  <a:t>Terminal + Point Defense</a:t>
                </a:r>
              </a:p>
            </p:txBody>
          </p:sp>
          <p:pic>
            <p:nvPicPr>
              <p:cNvPr id="12" name="Picture 2" descr="Image result for patriot battery">
                <a:extLst>
                  <a:ext uri="{FF2B5EF4-FFF2-40B4-BE49-F238E27FC236}">
                    <a16:creationId xmlns:a16="http://schemas.microsoft.com/office/drawing/2014/main" id="{F3643035-4671-4DD1-B314-7769C13A5A2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47319" y="1725207"/>
                <a:ext cx="2844681" cy="216217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121014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a:xfrm>
            <a:off x="2393499" y="146186"/>
            <a:ext cx="8645289" cy="798900"/>
          </a:xfrm>
        </p:spPr>
        <p:txBody>
          <a:bodyPr/>
          <a:lstStyle/>
          <a:p>
            <a:r>
              <a:rPr lang="en-US" dirty="0"/>
              <a:t>Full Detect to Engage</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32</a:t>
            </a:fld>
            <a:endParaRPr lang="en-US" dirty="0"/>
          </a:p>
        </p:txBody>
      </p:sp>
      <p:pic>
        <p:nvPicPr>
          <p:cNvPr id="6" name="Picture 5">
            <a:extLst>
              <a:ext uri="{FF2B5EF4-FFF2-40B4-BE49-F238E27FC236}">
                <a16:creationId xmlns:a16="http://schemas.microsoft.com/office/drawing/2014/main" id="{6E3A9013-C12B-4F76-9A7A-9FEF2A9118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65324" y="1439836"/>
            <a:ext cx="7661351" cy="48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86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p:txBody>
          <a:bodyPr/>
          <a:lstStyle/>
          <a:p>
            <a:r>
              <a:rPr lang="en-US" dirty="0"/>
              <a:t>Command and Control</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33</a:t>
            </a:fld>
            <a:endParaRPr lang="en-US" dirty="0"/>
          </a:p>
        </p:txBody>
      </p:sp>
      <p:pic>
        <p:nvPicPr>
          <p:cNvPr id="6" name="Picture 2">
            <a:extLst>
              <a:ext uri="{FF2B5EF4-FFF2-40B4-BE49-F238E27FC236}">
                <a16:creationId xmlns:a16="http://schemas.microsoft.com/office/drawing/2014/main" id="{CD3455C4-24FE-45A8-BECA-3682BB8CC0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71843" y="1401355"/>
            <a:ext cx="7806775" cy="48548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95559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p:txBody>
          <a:bodyPr/>
          <a:lstStyle/>
          <a:p>
            <a:r>
              <a:rPr lang="en-US" dirty="0"/>
              <a:t>Future Challenges</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34</a:t>
            </a:fld>
            <a:endParaRPr lang="en-US" dirty="0"/>
          </a:p>
        </p:txBody>
      </p:sp>
      <p:pic>
        <p:nvPicPr>
          <p:cNvPr id="6" name="Picture 2">
            <a:extLst>
              <a:ext uri="{FF2B5EF4-FFF2-40B4-BE49-F238E27FC236}">
                <a16:creationId xmlns:a16="http://schemas.microsoft.com/office/drawing/2014/main" id="{80BBDE18-3CF8-408E-ACE4-411BBD3C7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1" y="1157374"/>
            <a:ext cx="408214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AD355393-02C9-4BDE-B669-91F27AAF825A}"/>
              </a:ext>
            </a:extLst>
          </p:cNvPr>
          <p:cNvPicPr>
            <a:picLocks noChangeAspect="1"/>
          </p:cNvPicPr>
          <p:nvPr/>
        </p:nvPicPr>
        <p:blipFill>
          <a:blip r:embed="rId3"/>
          <a:stretch>
            <a:fillRect/>
          </a:stretch>
        </p:blipFill>
        <p:spPr>
          <a:xfrm>
            <a:off x="1895895" y="3900574"/>
            <a:ext cx="4572396" cy="2560542"/>
          </a:xfrm>
          <a:prstGeom prst="rect">
            <a:avLst/>
          </a:prstGeom>
        </p:spPr>
      </p:pic>
      <p:pic>
        <p:nvPicPr>
          <p:cNvPr id="8" name="Picture 7">
            <a:extLst>
              <a:ext uri="{FF2B5EF4-FFF2-40B4-BE49-F238E27FC236}">
                <a16:creationId xmlns:a16="http://schemas.microsoft.com/office/drawing/2014/main" id="{117DC738-5932-4A1B-BB03-097B5B73C247}"/>
              </a:ext>
            </a:extLst>
          </p:cNvPr>
          <p:cNvPicPr>
            <a:picLocks noChangeAspect="1"/>
          </p:cNvPicPr>
          <p:nvPr/>
        </p:nvPicPr>
        <p:blipFill>
          <a:blip r:embed="rId4"/>
          <a:stretch>
            <a:fillRect/>
          </a:stretch>
        </p:blipFill>
        <p:spPr>
          <a:xfrm>
            <a:off x="2286001" y="1296711"/>
            <a:ext cx="3353091" cy="2243522"/>
          </a:xfrm>
          <a:prstGeom prst="rect">
            <a:avLst/>
          </a:prstGeom>
        </p:spPr>
      </p:pic>
      <p:pic>
        <p:nvPicPr>
          <p:cNvPr id="9" name="Picture 8">
            <a:extLst>
              <a:ext uri="{FF2B5EF4-FFF2-40B4-BE49-F238E27FC236}">
                <a16:creationId xmlns:a16="http://schemas.microsoft.com/office/drawing/2014/main" id="{7E00D06B-1DAA-47AA-84DA-C2DB8FB4D40B}"/>
              </a:ext>
            </a:extLst>
          </p:cNvPr>
          <p:cNvPicPr>
            <a:picLocks noChangeAspect="1"/>
          </p:cNvPicPr>
          <p:nvPr/>
        </p:nvPicPr>
        <p:blipFill>
          <a:blip r:embed="rId5"/>
          <a:stretch>
            <a:fillRect/>
          </a:stretch>
        </p:blipFill>
        <p:spPr>
          <a:xfrm>
            <a:off x="6775269" y="3555474"/>
            <a:ext cx="3548743" cy="3040397"/>
          </a:xfrm>
          <a:prstGeom prst="rect">
            <a:avLst/>
          </a:prstGeom>
        </p:spPr>
      </p:pic>
    </p:spTree>
    <p:extLst>
      <p:ext uri="{BB962C8B-B14F-4D97-AF65-F5344CB8AC3E}">
        <p14:creationId xmlns:p14="http://schemas.microsoft.com/office/powerpoint/2010/main" val="2981647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5959-F414-4879-A258-9E46EAB8152E}"/>
              </a:ext>
            </a:extLst>
          </p:cNvPr>
          <p:cNvSpPr>
            <a:spLocks noGrp="1"/>
          </p:cNvSpPr>
          <p:nvPr>
            <p:ph type="title"/>
          </p:nvPr>
        </p:nvSpPr>
        <p:spPr>
          <a:xfrm>
            <a:off x="2345690" y="146186"/>
            <a:ext cx="8872207" cy="798900"/>
          </a:xfrm>
        </p:spPr>
        <p:txBody>
          <a:bodyPr/>
          <a:lstStyle/>
          <a:p>
            <a:r>
              <a:rPr lang="en-US" dirty="0"/>
              <a:t>Peace at Last – Questions?</a:t>
            </a:r>
          </a:p>
        </p:txBody>
      </p:sp>
      <p:sp>
        <p:nvSpPr>
          <p:cNvPr id="5" name="Slide Number Placeholder 4">
            <a:extLst>
              <a:ext uri="{FF2B5EF4-FFF2-40B4-BE49-F238E27FC236}">
                <a16:creationId xmlns:a16="http://schemas.microsoft.com/office/drawing/2014/main" id="{05364B65-B6D5-4807-80C3-3ED97494C2A4}"/>
              </a:ext>
            </a:extLst>
          </p:cNvPr>
          <p:cNvSpPr>
            <a:spLocks noGrp="1"/>
          </p:cNvSpPr>
          <p:nvPr>
            <p:ph type="sldNum" sz="quarter" idx="4"/>
          </p:nvPr>
        </p:nvSpPr>
        <p:spPr/>
        <p:txBody>
          <a:bodyPr/>
          <a:lstStyle/>
          <a:p>
            <a:fld id="{54DAC3B2-AAC7-A94B-8340-24B6B1A3CD0B}" type="slidenum">
              <a:rPr lang="en-US" smtClean="0"/>
              <a:pPr/>
              <a:t>35</a:t>
            </a:fld>
            <a:endParaRPr lang="en-US" dirty="0"/>
          </a:p>
        </p:txBody>
      </p:sp>
      <p:pic>
        <p:nvPicPr>
          <p:cNvPr id="10" name="Picture 2">
            <a:extLst>
              <a:ext uri="{FF2B5EF4-FFF2-40B4-BE49-F238E27FC236}">
                <a16:creationId xmlns:a16="http://schemas.microsoft.com/office/drawing/2014/main" id="{F312BBCA-6FA0-42D7-9429-8091114630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5690" y="1232535"/>
            <a:ext cx="7500620" cy="562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5001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8B7570-E2C4-4E75-9CF4-45FD6A6D722D}"/>
              </a:ext>
            </a:extLst>
          </p:cNvPr>
          <p:cNvPicPr>
            <a:picLocks noChangeAspect="1"/>
          </p:cNvPicPr>
          <p:nvPr/>
        </p:nvPicPr>
        <p:blipFill rotWithShape="1">
          <a:blip r:embed="rId3"/>
          <a:srcRect l="15174" t="27747" r="16541" b="11474"/>
          <a:stretch/>
        </p:blipFill>
        <p:spPr>
          <a:xfrm>
            <a:off x="96116" y="688157"/>
            <a:ext cx="11630827" cy="6009491"/>
          </a:xfrm>
          <a:prstGeom prst="rect">
            <a:avLst/>
          </a:prstGeom>
        </p:spPr>
      </p:pic>
      <p:sp>
        <p:nvSpPr>
          <p:cNvPr id="3" name="Text Placeholder 5"/>
          <p:cNvSpPr txBox="1">
            <a:spLocks/>
          </p:cNvSpPr>
          <p:nvPr/>
        </p:nvSpPr>
        <p:spPr>
          <a:xfrm>
            <a:off x="4348730" y="20900"/>
            <a:ext cx="3494541" cy="2158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1825" indent="-174625" algn="l" defTabSz="914400" rtl="0" eaLnBrk="1" latinLnBrk="0" hangingPunct="1">
              <a:lnSpc>
                <a:spcPct val="90000"/>
              </a:lnSpc>
              <a:spcBef>
                <a:spcPts val="500"/>
              </a:spcBef>
              <a:buFont typeface="Arial" panose="020B0604020202020204" pitchFamily="34" charset="0"/>
              <a:buChar char="•"/>
              <a:defRPr sz="1800" b="1" kern="1200">
                <a:solidFill>
                  <a:srgbClr val="0000FF"/>
                </a:solidFill>
                <a:latin typeface="+mn-lt"/>
                <a:ea typeface="+mn-ea"/>
                <a:cs typeface="+mn-cs"/>
              </a:defRPr>
            </a:lvl3pPr>
            <a:lvl4pPr marL="800100" indent="-168275" algn="l" defTabSz="914400" rtl="0" eaLnBrk="1" latinLnBrk="0" hangingPunct="1">
              <a:lnSpc>
                <a:spcPct val="90000"/>
              </a:lnSpc>
              <a:spcBef>
                <a:spcPts val="500"/>
              </a:spcBef>
              <a:buFont typeface="Arial" panose="020B0604020202020204" pitchFamily="34" charset="0"/>
              <a:buChar char="-"/>
              <a:defRPr sz="1600" i="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61322"/>
                </a:solidFill>
                <a:latin typeface="Arial" panose="020B0604020202020204"/>
              </a:rPr>
              <a:t>UNCLASSIFIED</a:t>
            </a:r>
            <a:endParaRPr lang="en-US" dirty="0">
              <a:solidFill>
                <a:srgbClr val="061322"/>
              </a:solidFill>
              <a:latin typeface="Arial" panose="020B0604020202020204"/>
            </a:endParaRPr>
          </a:p>
        </p:txBody>
      </p:sp>
      <p:sp>
        <p:nvSpPr>
          <p:cNvPr id="2" name="Slide Number Placeholder 1">
            <a:extLst>
              <a:ext uri="{FF2B5EF4-FFF2-40B4-BE49-F238E27FC236}">
                <a16:creationId xmlns:a16="http://schemas.microsoft.com/office/drawing/2014/main" id="{DB6E9E57-0827-432C-AF57-4F6F111AC70F}"/>
              </a:ext>
            </a:extLst>
          </p:cNvPr>
          <p:cNvSpPr>
            <a:spLocks noGrp="1"/>
          </p:cNvSpPr>
          <p:nvPr>
            <p:ph type="sldNum" sz="quarter" idx="4"/>
          </p:nvPr>
        </p:nvSpPr>
        <p:spPr/>
        <p:txBody>
          <a:bodyPr/>
          <a:lstStyle/>
          <a:p>
            <a:fld id="{00000000-1234-1234-1234-123412341234}" type="slidenum">
              <a:rPr lang="en-US" smtClean="0"/>
              <a:pPr/>
              <a:t>4</a:t>
            </a:fld>
            <a:endParaRPr lang="en-US" dirty="0"/>
          </a:p>
        </p:txBody>
      </p:sp>
    </p:spTree>
    <p:extLst>
      <p:ext uri="{BB962C8B-B14F-4D97-AF65-F5344CB8AC3E}">
        <p14:creationId xmlns:p14="http://schemas.microsoft.com/office/powerpoint/2010/main" val="1456116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SEG Background  </a:t>
            </a:r>
          </a:p>
        </p:txBody>
      </p:sp>
      <p:sp>
        <p:nvSpPr>
          <p:cNvPr id="10" name="Content Placeholder 9">
            <a:extLst>
              <a:ext uri="{FF2B5EF4-FFF2-40B4-BE49-F238E27FC236}">
                <a16:creationId xmlns:a16="http://schemas.microsoft.com/office/drawing/2014/main" id="{A96DC12C-221E-4E33-A449-2ED0E3DBC2CF}"/>
              </a:ext>
            </a:extLst>
          </p:cNvPr>
          <p:cNvSpPr>
            <a:spLocks noGrp="1"/>
          </p:cNvSpPr>
          <p:nvPr>
            <p:ph idx="1"/>
          </p:nvPr>
        </p:nvSpPr>
        <p:spPr>
          <a:xfrm>
            <a:off x="385589" y="1454228"/>
            <a:ext cx="6568664" cy="4669292"/>
          </a:xfrm>
        </p:spPr>
        <p:txBody>
          <a:bodyPr wrap="square">
            <a:spAutoFit/>
          </a:bodyPr>
          <a:lstStyle/>
          <a:p>
            <a:pPr>
              <a:lnSpc>
                <a:spcPct val="120000"/>
              </a:lnSpc>
            </a:pPr>
            <a:r>
              <a:rPr lang="en-US" sz="1600" dirty="0"/>
              <a:t>Founded in 1991.  Headquartered in Columbia, MD</a:t>
            </a:r>
          </a:p>
          <a:p>
            <a:pPr lvl="1">
              <a:lnSpc>
                <a:spcPct val="120000"/>
              </a:lnSpc>
            </a:pPr>
            <a:r>
              <a:rPr lang="en-US" sz="1400" dirty="0"/>
              <a:t>A wholly owned subsidiary of Axient Corporation (2022)</a:t>
            </a:r>
          </a:p>
          <a:p>
            <a:pPr>
              <a:lnSpc>
                <a:spcPct val="120000"/>
              </a:lnSpc>
            </a:pPr>
            <a:r>
              <a:rPr lang="en-US" sz="1600" dirty="0"/>
              <a:t>TS Facility clearance with SIPRNET, and access to all-source intelligence processing facilities</a:t>
            </a:r>
          </a:p>
          <a:p>
            <a:pPr lvl="1">
              <a:lnSpc>
                <a:spcPct val="120000"/>
              </a:lnSpc>
            </a:pPr>
            <a:r>
              <a:rPr lang="en-US" sz="1400" dirty="0"/>
              <a:t>Supports threat-driven system analyses</a:t>
            </a:r>
          </a:p>
          <a:p>
            <a:pPr lvl="1">
              <a:lnSpc>
                <a:spcPct val="120000"/>
              </a:lnSpc>
            </a:pPr>
            <a:r>
              <a:rPr lang="en-US" sz="1400" dirty="0"/>
              <a:t>Field offices in Dahlgren, VA, Mt. Laurel, NJ, Colorado Springs, CO and Huntsville, AL</a:t>
            </a:r>
          </a:p>
          <a:p>
            <a:pPr>
              <a:lnSpc>
                <a:spcPct val="120000"/>
              </a:lnSpc>
            </a:pPr>
            <a:r>
              <a:rPr lang="en-US" sz="1600" dirty="0"/>
              <a:t>Highly regarded and experienced provider of </a:t>
            </a:r>
          </a:p>
          <a:p>
            <a:pPr lvl="1">
              <a:lnSpc>
                <a:spcPct val="120000"/>
              </a:lnSpc>
            </a:pPr>
            <a:r>
              <a:rPr lang="en-US" sz="1400" dirty="0"/>
              <a:t>Integrated Air and Missile Defense Threat Engineering</a:t>
            </a:r>
          </a:p>
          <a:p>
            <a:pPr lvl="1">
              <a:lnSpc>
                <a:spcPct val="120000"/>
              </a:lnSpc>
            </a:pPr>
            <a:r>
              <a:rPr lang="en-US" sz="1400" dirty="0"/>
              <a:t>Combat Systems and RADAR engineering and analysis</a:t>
            </a:r>
          </a:p>
          <a:p>
            <a:pPr lvl="1">
              <a:lnSpc>
                <a:spcPct val="120000"/>
              </a:lnSpc>
            </a:pPr>
            <a:r>
              <a:rPr lang="en-US" sz="1400" dirty="0"/>
              <a:t>Missile systems engineering</a:t>
            </a:r>
          </a:p>
          <a:p>
            <a:pPr lvl="1">
              <a:lnSpc>
                <a:spcPct val="120000"/>
              </a:lnSpc>
            </a:pPr>
            <a:r>
              <a:rPr lang="en-US" sz="1400" dirty="0"/>
              <a:t>Software engineering and development</a:t>
            </a:r>
          </a:p>
          <a:p>
            <a:pPr lvl="1">
              <a:lnSpc>
                <a:spcPct val="120000"/>
              </a:lnSpc>
            </a:pPr>
            <a:r>
              <a:rPr lang="en-US" sz="1400" dirty="0"/>
              <a:t>Combat System ship integration</a:t>
            </a:r>
          </a:p>
          <a:p>
            <a:pPr lvl="1">
              <a:lnSpc>
                <a:spcPct val="120000"/>
              </a:lnSpc>
            </a:pPr>
            <a:r>
              <a:rPr lang="en-US" sz="1400" dirty="0"/>
              <a:t>Acquisition and Program Management support services</a:t>
            </a:r>
            <a:endParaRPr lang="en-US" sz="1600" dirty="0"/>
          </a:p>
        </p:txBody>
      </p:sp>
      <p:sp>
        <p:nvSpPr>
          <p:cNvPr id="3" name="Slide Number Placeholder 2"/>
          <p:cNvSpPr>
            <a:spLocks noGrp="1"/>
          </p:cNvSpPr>
          <p:nvPr>
            <p:ph type="sldNum" sz="quarter" idx="4"/>
          </p:nvPr>
        </p:nvSpPr>
        <p:spPr/>
        <p:txBody>
          <a:bodyPr/>
          <a:lstStyle/>
          <a:p>
            <a:fld id="{7495B49F-E9B5-4133-8173-0B6D1778EDF4}" type="slidenum">
              <a:rPr lang="en-US" smtClean="0"/>
              <a:pPr/>
              <a:t>5</a:t>
            </a:fld>
            <a:endParaRPr lang="en-US"/>
          </a:p>
        </p:txBody>
      </p:sp>
      <p:pic>
        <p:nvPicPr>
          <p:cNvPr id="7" name="Picture 6" descr="IMG_7082 SEG bldg 6x4 cleaned up"/>
          <p:cNvPicPr>
            <a:picLocks noChangeAspect="1" noChangeArrowheads="1"/>
          </p:cNvPicPr>
          <p:nvPr/>
        </p:nvPicPr>
        <p:blipFill>
          <a:blip r:embed="rId2" cstate="print"/>
          <a:srcRect l="2975"/>
          <a:stretch>
            <a:fillRect/>
          </a:stretch>
        </p:blipFill>
        <p:spPr bwMode="auto">
          <a:xfrm>
            <a:off x="7085095" y="2192164"/>
            <a:ext cx="4549145" cy="3125793"/>
          </a:xfrm>
          <a:prstGeom prst="rect">
            <a:avLst/>
          </a:prstGeom>
          <a:noFill/>
          <a:effectLst>
            <a:outerShdw dist="35921" dir="2700000" algn="ctr" rotWithShape="0">
              <a:srgbClr val="808080"/>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894" y="5760"/>
            <a:ext cx="6012105" cy="798900"/>
          </a:xfrm>
        </p:spPr>
        <p:txBody>
          <a:bodyPr/>
          <a:lstStyle/>
          <a:p>
            <a:pPr algn="ctr"/>
            <a:r>
              <a:rPr lang="en-US" dirty="0"/>
              <a:t>SEG Overview</a:t>
            </a:r>
          </a:p>
        </p:txBody>
      </p:sp>
      <p:sp>
        <p:nvSpPr>
          <p:cNvPr id="12" name="Content Placeholder 11"/>
          <p:cNvSpPr>
            <a:spLocks noGrp="1"/>
          </p:cNvSpPr>
          <p:nvPr>
            <p:ph idx="1"/>
          </p:nvPr>
        </p:nvSpPr>
        <p:spPr>
          <a:xfrm>
            <a:off x="2714920" y="1726942"/>
            <a:ext cx="9128212" cy="3262476"/>
          </a:xfrm>
        </p:spPr>
        <p:txBody>
          <a:bodyPr/>
          <a:lstStyle/>
          <a:p>
            <a:r>
              <a:rPr lang="en-US" dirty="0">
                <a:sym typeface="Arial" charset="0"/>
              </a:rPr>
              <a:t>Intelligence Analysis</a:t>
            </a:r>
          </a:p>
          <a:p>
            <a:r>
              <a:rPr lang="en-US" dirty="0">
                <a:sym typeface="Arial" charset="0"/>
              </a:rPr>
              <a:t>Threat System Engineering and Modeling </a:t>
            </a:r>
          </a:p>
          <a:p>
            <a:r>
              <a:rPr lang="en-US" dirty="0">
                <a:sym typeface="Arial" charset="0"/>
              </a:rPr>
              <a:t>Expert Systems of Systems Engineering</a:t>
            </a:r>
          </a:p>
          <a:p>
            <a:r>
              <a:rPr lang="en-US" dirty="0">
                <a:sym typeface="Arial" charset="0"/>
              </a:rPr>
              <a:t>Sensor Prototypes, Software, Algorithms &amp; Models</a:t>
            </a:r>
          </a:p>
          <a:p>
            <a:r>
              <a:rPr lang="en-US" dirty="0">
                <a:sym typeface="Arial" charset="0"/>
              </a:rPr>
              <a:t>Missile M&amp;S from Component to All-Up Round</a:t>
            </a:r>
          </a:p>
          <a:p>
            <a:r>
              <a:rPr lang="en-US" dirty="0">
                <a:sym typeface="Arial" charset="0"/>
              </a:rPr>
              <a:t>US and Foreign System Experience</a:t>
            </a:r>
          </a:p>
          <a:p>
            <a:r>
              <a:rPr lang="en-US" dirty="0">
                <a:sym typeface="Arial" charset="0"/>
              </a:rPr>
              <a:t>Highly specialized Scene Generation and M&amp;S products for R&amp;D labs, DoD, industry and war-fighters</a:t>
            </a:r>
            <a:endParaRPr lang="en-US" dirty="0"/>
          </a:p>
          <a:p>
            <a:endParaRPr lang="en-US" dirty="0">
              <a:sym typeface="Arial" charset="0"/>
            </a:endParaRPr>
          </a:p>
        </p:txBody>
      </p:sp>
      <p:sp>
        <p:nvSpPr>
          <p:cNvPr id="17" name="Slide Number Placeholder 16"/>
          <p:cNvSpPr>
            <a:spLocks noGrp="1"/>
          </p:cNvSpPr>
          <p:nvPr>
            <p:ph type="sldNum" sz="quarter" idx="4"/>
          </p:nvPr>
        </p:nvSpPr>
        <p:spPr/>
        <p:txBody>
          <a:bodyPr/>
          <a:lstStyle/>
          <a:p>
            <a:fld id="{7495B49F-E9B5-4133-8173-0B6D1778EDF4}" type="slidenum">
              <a:rPr lang="en-US" smtClean="0"/>
              <a:pPr/>
              <a:t>6</a:t>
            </a:fld>
            <a:endParaRPr lang="en-US"/>
          </a:p>
        </p:txBody>
      </p:sp>
      <p:sp>
        <p:nvSpPr>
          <p:cNvPr id="3075" name="Rectangle 129"/>
          <p:cNvSpPr>
            <a:spLocks noChangeArrowheads="1"/>
          </p:cNvSpPr>
          <p:nvPr/>
        </p:nvSpPr>
        <p:spPr bwMode="auto">
          <a:xfrm>
            <a:off x="197963" y="968853"/>
            <a:ext cx="11645169" cy="425758"/>
          </a:xfrm>
          <a:prstGeom prst="rect">
            <a:avLst/>
          </a:prstGeom>
          <a:solidFill>
            <a:srgbClr val="009BDF"/>
          </a:solidFill>
          <a:ln>
            <a:noFill/>
          </a:ln>
          <a:effectLst/>
        </p:spPr>
        <p:txBody>
          <a:bodyPr lIns="0" tIns="0" rIns="0" bIns="0" anchor="ctr"/>
          <a:lstStyle>
            <a:lvl1pPr algn="l" defTabSz="822325" eaLnBrk="0" hangingPunct="0">
              <a:spcBef>
                <a:spcPts val="2613"/>
              </a:spcBef>
              <a:buClr>
                <a:srgbClr val="000000"/>
              </a:buClr>
              <a:buSzPct val="171000"/>
              <a:buFont typeface="Lucida Grande"/>
              <a:buChar char="•"/>
              <a:defRPr>
                <a:solidFill>
                  <a:schemeClr val="tx1"/>
                </a:solidFill>
                <a:latin typeface="Arial" charset="0"/>
                <a:sym typeface="GillSans"/>
              </a:defRPr>
            </a:lvl1pPr>
            <a:lvl2pPr marL="742950" indent="-285750" algn="l" defTabSz="822325" eaLnBrk="0" hangingPunct="0">
              <a:spcBef>
                <a:spcPts val="2613"/>
              </a:spcBef>
              <a:buClr>
                <a:srgbClr val="000000"/>
              </a:buClr>
              <a:buSzPct val="171000"/>
              <a:buFont typeface="Lucida Grande"/>
              <a:buChar char="•"/>
              <a:defRPr>
                <a:solidFill>
                  <a:schemeClr val="tx1"/>
                </a:solidFill>
                <a:latin typeface="Arial" charset="0"/>
                <a:sym typeface="GillSans"/>
              </a:defRPr>
            </a:lvl2pPr>
            <a:lvl3pPr marL="1143000" indent="-228600" algn="l" defTabSz="822325" eaLnBrk="0" hangingPunct="0">
              <a:spcBef>
                <a:spcPts val="2613"/>
              </a:spcBef>
              <a:buClr>
                <a:srgbClr val="000000"/>
              </a:buClr>
              <a:buSzPct val="171000"/>
              <a:buFont typeface="Lucida Grande"/>
              <a:buChar char="•"/>
              <a:defRPr>
                <a:solidFill>
                  <a:schemeClr val="tx1"/>
                </a:solidFill>
                <a:latin typeface="Arial" charset="0"/>
                <a:sym typeface="GillSans"/>
              </a:defRPr>
            </a:lvl3pPr>
            <a:lvl4pPr marL="1600200" indent="-228600" algn="l" defTabSz="822325" eaLnBrk="0" hangingPunct="0">
              <a:spcBef>
                <a:spcPts val="2613"/>
              </a:spcBef>
              <a:buClr>
                <a:srgbClr val="000000"/>
              </a:buClr>
              <a:buSzPct val="171000"/>
              <a:buFont typeface="Lucida Grande"/>
              <a:buChar char="•"/>
              <a:defRPr>
                <a:solidFill>
                  <a:schemeClr val="tx1"/>
                </a:solidFill>
                <a:latin typeface="Arial" charset="0"/>
                <a:sym typeface="GillSans"/>
              </a:defRPr>
            </a:lvl4pPr>
            <a:lvl5pPr marL="2057400" indent="-228600" algn="l" defTabSz="822325" eaLnBrk="0" hangingPunct="0">
              <a:spcBef>
                <a:spcPts val="2613"/>
              </a:spcBef>
              <a:buClr>
                <a:srgbClr val="000000"/>
              </a:buClr>
              <a:buSzPct val="171000"/>
              <a:buFont typeface="Lucida Grande"/>
              <a:buChar char="•"/>
              <a:defRPr>
                <a:solidFill>
                  <a:schemeClr val="tx1"/>
                </a:solidFill>
                <a:latin typeface="Arial" charset="0"/>
                <a:sym typeface="GillSans"/>
              </a:defRPr>
            </a:lvl5pPr>
            <a:lvl6pPr marL="2514600" indent="-228600" defTabSz="822325" eaLnBrk="0" fontAlgn="base" hangingPunct="0">
              <a:spcBef>
                <a:spcPts val="2613"/>
              </a:spcBef>
              <a:spcAft>
                <a:spcPct val="0"/>
              </a:spcAft>
              <a:buClr>
                <a:srgbClr val="000000"/>
              </a:buClr>
              <a:buSzPct val="171000"/>
              <a:buFont typeface="Lucida Grande"/>
              <a:buChar char="•"/>
              <a:defRPr>
                <a:solidFill>
                  <a:schemeClr val="tx1"/>
                </a:solidFill>
                <a:latin typeface="Arial" charset="0"/>
                <a:sym typeface="GillSans"/>
              </a:defRPr>
            </a:lvl6pPr>
            <a:lvl7pPr marL="2971800" indent="-228600" defTabSz="822325" eaLnBrk="0" fontAlgn="base" hangingPunct="0">
              <a:spcBef>
                <a:spcPts val="2613"/>
              </a:spcBef>
              <a:spcAft>
                <a:spcPct val="0"/>
              </a:spcAft>
              <a:buClr>
                <a:srgbClr val="000000"/>
              </a:buClr>
              <a:buSzPct val="171000"/>
              <a:buFont typeface="Lucida Grande"/>
              <a:buChar char="•"/>
              <a:defRPr>
                <a:solidFill>
                  <a:schemeClr val="tx1"/>
                </a:solidFill>
                <a:latin typeface="Arial" charset="0"/>
                <a:sym typeface="GillSans"/>
              </a:defRPr>
            </a:lvl7pPr>
            <a:lvl8pPr marL="3429000" indent="-228600" defTabSz="822325" eaLnBrk="0" fontAlgn="base" hangingPunct="0">
              <a:spcBef>
                <a:spcPts val="2613"/>
              </a:spcBef>
              <a:spcAft>
                <a:spcPct val="0"/>
              </a:spcAft>
              <a:buClr>
                <a:srgbClr val="000000"/>
              </a:buClr>
              <a:buSzPct val="171000"/>
              <a:buFont typeface="Lucida Grande"/>
              <a:buChar char="•"/>
              <a:defRPr>
                <a:solidFill>
                  <a:schemeClr val="tx1"/>
                </a:solidFill>
                <a:latin typeface="Arial" charset="0"/>
                <a:sym typeface="GillSans"/>
              </a:defRPr>
            </a:lvl8pPr>
            <a:lvl9pPr marL="3886200" indent="-228600" defTabSz="822325" eaLnBrk="0" fontAlgn="base" hangingPunct="0">
              <a:spcBef>
                <a:spcPts val="2613"/>
              </a:spcBef>
              <a:spcAft>
                <a:spcPct val="0"/>
              </a:spcAft>
              <a:buClr>
                <a:srgbClr val="000000"/>
              </a:buClr>
              <a:buSzPct val="171000"/>
              <a:buFont typeface="Lucida Grande"/>
              <a:buChar char="•"/>
              <a:defRPr>
                <a:solidFill>
                  <a:schemeClr val="tx1"/>
                </a:solidFill>
                <a:latin typeface="Arial" charset="0"/>
                <a:sym typeface="GillSans"/>
              </a:defRPr>
            </a:lvl9pPr>
          </a:lstStyle>
          <a:p>
            <a:pPr algn="ctr" eaLnBrk="1" hangingPunct="1">
              <a:spcBef>
                <a:spcPct val="0"/>
              </a:spcBef>
              <a:buClrTx/>
              <a:buSzTx/>
              <a:buFontTx/>
              <a:buNone/>
            </a:pPr>
            <a:r>
              <a:rPr lang="en-US" altLang="en-US" sz="1600" b="1" i="1" dirty="0">
                <a:solidFill>
                  <a:schemeClr val="bg1"/>
                </a:solidFill>
                <a:latin typeface="Arial" panose="020B0604020202020204" pitchFamily="34" charset="0"/>
                <a:cs typeface="Arial" panose="020B0604020202020204" pitchFamily="34" charset="0"/>
                <a:sym typeface="Arial" charset="0"/>
              </a:rPr>
              <a:t>Our Mission: Provide superior, holistic, physics-based engineering grounded by Intelligence</a:t>
            </a:r>
          </a:p>
        </p:txBody>
      </p:sp>
      <p:grpSp>
        <p:nvGrpSpPr>
          <p:cNvPr id="3" name="Group 18"/>
          <p:cNvGrpSpPr/>
          <p:nvPr/>
        </p:nvGrpSpPr>
        <p:grpSpPr>
          <a:xfrm>
            <a:off x="3009815" y="5164491"/>
            <a:ext cx="1629745" cy="1449312"/>
            <a:chOff x="4920910" y="4800601"/>
            <a:chExt cx="1629745" cy="1449312"/>
          </a:xfrm>
        </p:grpSpPr>
        <p:pic>
          <p:nvPicPr>
            <p:cNvPr id="410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8199" b="8687"/>
            <a:stretch/>
          </p:blipFill>
          <p:spPr bwMode="auto">
            <a:xfrm>
              <a:off x="4920910" y="5029199"/>
              <a:ext cx="1629745" cy="1220714"/>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921966" y="4800601"/>
              <a:ext cx="1627632" cy="259045"/>
            </a:xfrm>
            <a:prstGeom prst="rect">
              <a:avLst/>
            </a:prstGeom>
            <a:solidFill>
              <a:schemeClr val="tx1"/>
            </a:solidFill>
          </p:spPr>
          <p:txBody>
            <a:bodyPr wrap="square" rtlCol="0">
              <a:spAutoFit/>
            </a:bodyPr>
            <a:lstStyle/>
            <a:p>
              <a:pPr algn="ctr">
                <a:lnSpc>
                  <a:spcPts val="1300"/>
                </a:lnSpc>
              </a:pPr>
              <a:r>
                <a:rPr lang="en-US" sz="1300" b="1" dirty="0">
                  <a:solidFill>
                    <a:schemeClr val="bg1"/>
                  </a:solidFill>
                  <a:latin typeface="Arial Narrow" panose="020B0606020202030204" pitchFamily="34" charset="0"/>
                </a:rPr>
                <a:t>Sensor Engineering</a:t>
              </a:r>
            </a:p>
          </p:txBody>
        </p:sp>
      </p:grpSp>
      <p:sp>
        <p:nvSpPr>
          <p:cNvPr id="8" name="TextBox 7"/>
          <p:cNvSpPr txBox="1"/>
          <p:nvPr/>
        </p:nvSpPr>
        <p:spPr>
          <a:xfrm>
            <a:off x="8686800" y="5136019"/>
            <a:ext cx="1515144" cy="259045"/>
          </a:xfrm>
          <a:prstGeom prst="rect">
            <a:avLst/>
          </a:prstGeom>
          <a:solidFill>
            <a:schemeClr val="tx1"/>
          </a:solidFill>
        </p:spPr>
        <p:txBody>
          <a:bodyPr wrap="square" rtlCol="0">
            <a:spAutoFit/>
          </a:bodyPr>
          <a:lstStyle/>
          <a:p>
            <a:pPr algn="ctr">
              <a:lnSpc>
                <a:spcPts val="1300"/>
              </a:lnSpc>
            </a:pPr>
            <a:r>
              <a:rPr lang="en-US" sz="1300" b="1" dirty="0">
                <a:solidFill>
                  <a:schemeClr val="bg1"/>
                </a:solidFill>
                <a:latin typeface="Arial Narrow" panose="020B0606020202030204" pitchFamily="34" charset="0"/>
              </a:rPr>
              <a:t> Missile Engineering      </a:t>
            </a:r>
          </a:p>
        </p:txBody>
      </p:sp>
      <p:grpSp>
        <p:nvGrpSpPr>
          <p:cNvPr id="4" name="Group 20"/>
          <p:cNvGrpSpPr/>
          <p:nvPr/>
        </p:nvGrpSpPr>
        <p:grpSpPr>
          <a:xfrm>
            <a:off x="6020547" y="4950378"/>
            <a:ext cx="4295254" cy="1783377"/>
            <a:chOff x="63386" y="3802075"/>
            <a:chExt cx="4295254" cy="1783377"/>
          </a:xfrm>
        </p:grpSpPr>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23"/>
            <a:stretch/>
          </p:blipFill>
          <p:spPr bwMode="auto">
            <a:xfrm>
              <a:off x="2801983" y="4359960"/>
              <a:ext cx="1556657" cy="1225492"/>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3386" y="3802075"/>
              <a:ext cx="1526289" cy="259045"/>
            </a:xfrm>
            <a:prstGeom prst="rect">
              <a:avLst/>
            </a:prstGeom>
            <a:solidFill>
              <a:schemeClr val="tx1"/>
            </a:solidFill>
          </p:spPr>
          <p:txBody>
            <a:bodyPr wrap="square" rtlCol="0">
              <a:spAutoFit/>
            </a:bodyPr>
            <a:lstStyle/>
            <a:p>
              <a:pPr algn="ctr">
                <a:lnSpc>
                  <a:spcPts val="1300"/>
                </a:lnSpc>
              </a:pPr>
              <a:r>
                <a:rPr lang="en-US" sz="1300" b="1" dirty="0">
                  <a:solidFill>
                    <a:schemeClr val="bg1"/>
                  </a:solidFill>
                  <a:latin typeface="Arial Narrow" panose="020B0606020202030204" pitchFamily="34" charset="0"/>
                </a:rPr>
                <a:t> System Engineering    </a:t>
              </a:r>
            </a:p>
          </p:txBody>
        </p:sp>
      </p:grpSp>
      <p:grpSp>
        <p:nvGrpSpPr>
          <p:cNvPr id="10" name="Group 21"/>
          <p:cNvGrpSpPr/>
          <p:nvPr/>
        </p:nvGrpSpPr>
        <p:grpSpPr>
          <a:xfrm>
            <a:off x="1099715" y="3713340"/>
            <a:ext cx="1433822" cy="1632688"/>
            <a:chOff x="550545" y="2333625"/>
            <a:chExt cx="1276350" cy="1476375"/>
          </a:xfrm>
        </p:grpSpPr>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89" t="10665" r="2123" b="2207"/>
            <a:stretch/>
          </p:blipFill>
          <p:spPr bwMode="auto">
            <a:xfrm>
              <a:off x="550545" y="2447891"/>
              <a:ext cx="1276350" cy="1362109"/>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3584" y="2333625"/>
              <a:ext cx="1270271" cy="234244"/>
            </a:xfrm>
            <a:prstGeom prst="rect">
              <a:avLst/>
            </a:prstGeom>
            <a:solidFill>
              <a:schemeClr val="tx1"/>
            </a:solidFill>
          </p:spPr>
          <p:txBody>
            <a:bodyPr wrap="none" rtlCol="0">
              <a:spAutoFit/>
            </a:bodyPr>
            <a:lstStyle/>
            <a:p>
              <a:pPr algn="ctr">
                <a:lnSpc>
                  <a:spcPts val="1300"/>
                </a:lnSpc>
              </a:pPr>
              <a:r>
                <a:rPr lang="en-US" sz="1300" b="1" dirty="0">
                  <a:solidFill>
                    <a:schemeClr val="bg1"/>
                  </a:solidFill>
                  <a:latin typeface="Arial Narrow" panose="020B0606020202030204" pitchFamily="34" charset="0"/>
                </a:rPr>
                <a:t>Threat Engineering</a:t>
              </a:r>
            </a:p>
          </p:txBody>
        </p:sp>
      </p:grpSp>
      <p:grpSp>
        <p:nvGrpSpPr>
          <p:cNvPr id="13" name="Group 22"/>
          <p:cNvGrpSpPr/>
          <p:nvPr/>
        </p:nvGrpSpPr>
        <p:grpSpPr>
          <a:xfrm>
            <a:off x="596837" y="1603209"/>
            <a:ext cx="1392057" cy="1476375"/>
            <a:chOff x="685800" y="1022042"/>
            <a:chExt cx="1298448" cy="1377096"/>
          </a:xfrm>
        </p:grpSpPr>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l="2653" t="3337" r="5504" b="7271"/>
            <a:stretch>
              <a:fillRect/>
            </a:stretch>
          </p:blipFill>
          <p:spPr bwMode="auto">
            <a:xfrm>
              <a:off x="685800" y="1447800"/>
              <a:ext cx="1298448" cy="951338"/>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87411" y="1022042"/>
              <a:ext cx="1295227" cy="397128"/>
            </a:xfrm>
            <a:prstGeom prst="rect">
              <a:avLst/>
            </a:prstGeom>
            <a:solidFill>
              <a:schemeClr val="tx1"/>
            </a:solidFill>
          </p:spPr>
          <p:txBody>
            <a:bodyPr wrap="square" rtlCol="0">
              <a:spAutoFit/>
            </a:bodyPr>
            <a:lstStyle/>
            <a:p>
              <a:pPr algn="ctr">
                <a:lnSpc>
                  <a:spcPts val="1300"/>
                </a:lnSpc>
              </a:pPr>
              <a:r>
                <a:rPr lang="en-US" sz="1300" b="1" dirty="0">
                  <a:solidFill>
                    <a:schemeClr val="bg1"/>
                  </a:solidFill>
                  <a:latin typeface="Arial Narrow" panose="020B0606020202030204" pitchFamily="34" charset="0"/>
                </a:rPr>
                <a:t>Modeling &amp; Simulation Tools</a:t>
              </a:r>
            </a:p>
          </p:txBody>
        </p:sp>
      </p:grpSp>
      <p:pic>
        <p:nvPicPr>
          <p:cNvPr id="24" name="Picture 21"/>
          <p:cNvPicPr>
            <a:picLocks noChangeAspect="1" noChangeArrowheads="1"/>
          </p:cNvPicPr>
          <p:nvPr/>
        </p:nvPicPr>
        <p:blipFill>
          <a:blip r:embed="rId7" cstate="print"/>
          <a:srcRect/>
          <a:stretch>
            <a:fillRect/>
          </a:stretch>
        </p:blipFill>
        <p:spPr bwMode="auto">
          <a:xfrm>
            <a:off x="6020547" y="5321749"/>
            <a:ext cx="1524000" cy="1270297"/>
          </a:xfrm>
          <a:prstGeom prst="rect">
            <a:avLst/>
          </a:prstGeom>
          <a:noFill/>
          <a:ln w="9525">
            <a:noFill/>
            <a:miter lim="800000"/>
            <a:headEnd/>
            <a:tailEnd/>
          </a:ln>
        </p:spPr>
      </p:pic>
    </p:spTree>
    <p:extLst>
      <p:ext uri="{BB962C8B-B14F-4D97-AF65-F5344CB8AC3E}">
        <p14:creationId xmlns:p14="http://schemas.microsoft.com/office/powerpoint/2010/main" val="422672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2450059" y="196614"/>
            <a:ext cx="9393073" cy="798900"/>
          </a:xfrm>
        </p:spPr>
        <p:txBody>
          <a:bodyPr/>
          <a:lstStyle/>
          <a:p>
            <a:r>
              <a:rPr lang="en-US" dirty="0"/>
              <a:t>Our Engineering and M&amp;S Focus Area</a:t>
            </a:r>
          </a:p>
        </p:txBody>
      </p:sp>
      <p:sp>
        <p:nvSpPr>
          <p:cNvPr id="3" name="Slide Number Placeholder 2"/>
          <p:cNvSpPr>
            <a:spLocks noGrp="1"/>
          </p:cNvSpPr>
          <p:nvPr>
            <p:ph type="sldNum" sz="quarter" idx="4"/>
          </p:nvPr>
        </p:nvSpPr>
        <p:spPr/>
        <p:txBody>
          <a:bodyPr/>
          <a:lstStyle/>
          <a:p>
            <a:fld id="{7495B49F-E9B5-4133-8173-0B6D1778EDF4}" type="slidenum">
              <a:rPr lang="en-US" smtClean="0"/>
              <a:pPr/>
              <a:t>7</a:t>
            </a:fld>
            <a:endParaRPr lang="en-US"/>
          </a:p>
        </p:txBody>
      </p:sp>
      <p:sp>
        <p:nvSpPr>
          <p:cNvPr id="14351" name="_s1028"/>
          <p:cNvSpPr>
            <a:spLocks noChangeArrowheads="1"/>
          </p:cNvSpPr>
          <p:nvPr/>
        </p:nvSpPr>
        <p:spPr bwMode="auto">
          <a:xfrm flipV="1">
            <a:off x="5145529" y="4656346"/>
            <a:ext cx="4898121" cy="64927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705 w 21600"/>
              <a:gd name="T13" fmla="*/ 2712 h 21600"/>
              <a:gd name="T14" fmla="*/ 18895 w 21600"/>
              <a:gd name="T15" fmla="*/ 18888 h 21600"/>
            </a:gdLst>
            <a:ahLst/>
            <a:cxnLst>
              <a:cxn ang="T8">
                <a:pos x="T0" y="T1"/>
              </a:cxn>
              <a:cxn ang="T9">
                <a:pos x="T2" y="T3"/>
              </a:cxn>
              <a:cxn ang="T10">
                <a:pos x="T4" y="T5"/>
              </a:cxn>
              <a:cxn ang="T11">
                <a:pos x="T6" y="T7"/>
              </a:cxn>
            </a:cxnLst>
            <a:rect l="T12" t="T13" r="T14" b="T15"/>
            <a:pathLst>
              <a:path w="21600" h="21600">
                <a:moveTo>
                  <a:pt x="0" y="0"/>
                </a:moveTo>
                <a:lnTo>
                  <a:pt x="1816" y="21600"/>
                </a:lnTo>
                <a:lnTo>
                  <a:pt x="19784" y="21600"/>
                </a:lnTo>
                <a:lnTo>
                  <a:pt x="21600" y="0"/>
                </a:lnTo>
                <a:close/>
              </a:path>
            </a:pathLst>
          </a:custGeom>
          <a:solidFill>
            <a:srgbClr val="008080"/>
          </a:solidFill>
          <a:ln w="9525">
            <a:solidFill>
              <a:srgbClr val="008080"/>
            </a:solidFill>
            <a:round/>
            <a:headEnd/>
            <a:tailEnd/>
          </a:ln>
          <a:scene3d>
            <a:camera prst="legacyPerspectiveTopRight"/>
            <a:lightRig rig="legacyFlat3" dir="b"/>
          </a:scene3d>
          <a:sp3d extrusionH="887400" prstMaterial="legacyMatte">
            <a:bevelT w="13500" h="13500" prst="angle"/>
            <a:bevelB w="13970" h="13970" prst="angle"/>
            <a:extrusionClr>
              <a:srgbClr val="008080"/>
            </a:extrusionClr>
          </a:sp3d>
        </p:spPr>
        <p:txBody>
          <a:bodyPr rot="10800000" wrap="none" lIns="79754" tIns="39877" rIns="79754" bIns="39877" anchor="ctr">
            <a:flatTx/>
          </a:bodyPr>
          <a:lstStyle/>
          <a:p>
            <a:endParaRPr lang="en-US" dirty="0">
              <a:solidFill>
                <a:srgbClr val="0000FF"/>
              </a:solidFill>
              <a:latin typeface="Arial" panose="020B0604020202020204" pitchFamily="34" charset="0"/>
              <a:cs typeface="Arial" panose="020B0604020202020204" pitchFamily="34" charset="0"/>
            </a:endParaRPr>
          </a:p>
        </p:txBody>
      </p:sp>
      <p:sp>
        <p:nvSpPr>
          <p:cNvPr id="14352" name="_s1028"/>
          <p:cNvSpPr>
            <a:spLocks noChangeArrowheads="1"/>
          </p:cNvSpPr>
          <p:nvPr/>
        </p:nvSpPr>
        <p:spPr bwMode="auto">
          <a:xfrm flipV="1">
            <a:off x="5628353" y="3887327"/>
            <a:ext cx="3932470" cy="64904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869 w 21600"/>
              <a:gd name="T13" fmla="*/ 2866 h 21600"/>
              <a:gd name="T14" fmla="*/ 18731 w 21600"/>
              <a:gd name="T15" fmla="*/ 18734 h 21600"/>
              <a:gd name="connsiteX0" fmla="*/ 0 w 21600"/>
              <a:gd name="connsiteY0" fmla="*/ 0 h 21600"/>
              <a:gd name="connsiteX1" fmla="*/ 2278 w 21600"/>
              <a:gd name="connsiteY1" fmla="*/ 21600 h 21600"/>
              <a:gd name="connsiteX2" fmla="*/ 19459 w 21600"/>
              <a:gd name="connsiteY2" fmla="*/ 21600 h 21600"/>
              <a:gd name="connsiteX3" fmla="*/ 21600 w 21600"/>
              <a:gd name="connsiteY3" fmla="*/ 0 h 21600"/>
              <a:gd name="connsiteX4" fmla="*/ 0 w 21600"/>
              <a:gd name="connsiteY4" fmla="*/ 0 h 21600"/>
              <a:gd name="connsiteX0" fmla="*/ 0 w 21600"/>
              <a:gd name="connsiteY0" fmla="*/ 0 h 21600"/>
              <a:gd name="connsiteX1" fmla="*/ 2278 w 21600"/>
              <a:gd name="connsiteY1" fmla="*/ 21600 h 21600"/>
              <a:gd name="connsiteX2" fmla="*/ 19322 w 21600"/>
              <a:gd name="connsiteY2" fmla="*/ 21600 h 21600"/>
              <a:gd name="connsiteX3" fmla="*/ 21600 w 21600"/>
              <a:gd name="connsiteY3" fmla="*/ 0 h 21600"/>
              <a:gd name="connsiteX4" fmla="*/ 0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a:moveTo>
                  <a:pt x="0" y="0"/>
                </a:moveTo>
                <a:lnTo>
                  <a:pt x="2278" y="21600"/>
                </a:lnTo>
                <a:lnTo>
                  <a:pt x="19322" y="21600"/>
                </a:lnTo>
                <a:lnTo>
                  <a:pt x="21600" y="0"/>
                </a:lnTo>
                <a:lnTo>
                  <a:pt x="0" y="0"/>
                </a:lnTo>
                <a:close/>
              </a:path>
            </a:pathLst>
          </a:custGeom>
          <a:solidFill>
            <a:srgbClr val="FF9966"/>
          </a:solidFill>
          <a:ln w="9525">
            <a:round/>
            <a:headEnd/>
            <a:tailEnd/>
          </a:ln>
          <a:scene3d>
            <a:camera prst="legacyPerspectiveTopRight"/>
            <a:lightRig rig="legacyFlat3" dir="b"/>
          </a:scene3d>
          <a:sp3d extrusionH="887730" prstMaterial="legacyMatte">
            <a:bevelT w="13500" h="13500" prst="angle"/>
            <a:bevelB w="13970" h="13970" prst="angle"/>
            <a:extrusionClr>
              <a:srgbClr val="FF9966"/>
            </a:extrusionClr>
          </a:sp3d>
        </p:spPr>
        <p:txBody>
          <a:bodyPr rot="10800000" wrap="none" lIns="79754" tIns="39877" rIns="79754" bIns="39877" anchor="ctr">
            <a:flatTx/>
          </a:bodyPr>
          <a:lstStyle/>
          <a:p>
            <a:endParaRPr lang="en-US" dirty="0">
              <a:latin typeface="Arial" panose="020B0604020202020204" pitchFamily="34" charset="0"/>
              <a:cs typeface="Arial" panose="020B0604020202020204" pitchFamily="34" charset="0"/>
            </a:endParaRPr>
          </a:p>
        </p:txBody>
      </p:sp>
      <p:sp>
        <p:nvSpPr>
          <p:cNvPr id="14353" name="_s1028"/>
          <p:cNvSpPr>
            <a:spLocks noChangeArrowheads="1"/>
          </p:cNvSpPr>
          <p:nvPr/>
        </p:nvSpPr>
        <p:spPr bwMode="auto">
          <a:xfrm flipV="1">
            <a:off x="6113191" y="3116019"/>
            <a:ext cx="2962794" cy="64879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35 w 21600"/>
              <a:gd name="T13" fmla="*/ 3243 h 21600"/>
              <a:gd name="T14" fmla="*/ 18365 w 21600"/>
              <a:gd name="T15" fmla="*/ 18357 h 21600"/>
              <a:gd name="connsiteX0" fmla="*/ 0 w 21600"/>
              <a:gd name="connsiteY0" fmla="*/ 0 h 21600"/>
              <a:gd name="connsiteX1" fmla="*/ 3046 w 21600"/>
              <a:gd name="connsiteY1" fmla="*/ 21600 h 21600"/>
              <a:gd name="connsiteX2" fmla="*/ 18735 w 21600"/>
              <a:gd name="connsiteY2" fmla="*/ 21600 h 21600"/>
              <a:gd name="connsiteX3" fmla="*/ 21600 w 21600"/>
              <a:gd name="connsiteY3" fmla="*/ 0 h 21600"/>
              <a:gd name="connsiteX4" fmla="*/ 0 w 21600"/>
              <a:gd name="connsiteY4" fmla="*/ 0 h 21600"/>
              <a:gd name="connsiteX0" fmla="*/ 0 w 21600"/>
              <a:gd name="connsiteY0" fmla="*/ 0 h 21600"/>
              <a:gd name="connsiteX1" fmla="*/ 3046 w 21600"/>
              <a:gd name="connsiteY1" fmla="*/ 21600 h 21600"/>
              <a:gd name="connsiteX2" fmla="*/ 18599 w 21600"/>
              <a:gd name="connsiteY2" fmla="*/ 21600 h 21600"/>
              <a:gd name="connsiteX3" fmla="*/ 21600 w 21600"/>
              <a:gd name="connsiteY3" fmla="*/ 0 h 21600"/>
              <a:gd name="connsiteX4" fmla="*/ 0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a:moveTo>
                  <a:pt x="0" y="0"/>
                </a:moveTo>
                <a:lnTo>
                  <a:pt x="3046" y="21600"/>
                </a:lnTo>
                <a:lnTo>
                  <a:pt x="18599" y="21600"/>
                </a:lnTo>
                <a:lnTo>
                  <a:pt x="21600" y="0"/>
                </a:lnTo>
                <a:lnTo>
                  <a:pt x="0" y="0"/>
                </a:lnTo>
                <a:close/>
              </a:path>
            </a:pathLst>
          </a:custGeom>
          <a:solidFill>
            <a:srgbClr val="800040"/>
          </a:solidFill>
          <a:ln w="9525">
            <a:noFill/>
            <a:round/>
            <a:headEnd/>
            <a:tailEnd/>
          </a:ln>
          <a:scene3d>
            <a:camera prst="legacyPerspectiveTopRight"/>
            <a:lightRig rig="morning" dir="b"/>
          </a:scene3d>
          <a:sp3d extrusionH="887400" contourW="12700" prstMaterial="matte">
            <a:bevelT w="13500" h="13500" prst="angle"/>
            <a:bevelB w="13500" h="13500" prst="angle"/>
            <a:extrusionClr>
              <a:srgbClr val="800040"/>
            </a:extrusionClr>
            <a:contourClr>
              <a:srgbClr val="800040"/>
            </a:contourClr>
          </a:sp3d>
        </p:spPr>
        <p:txBody>
          <a:bodyPr rot="10800000" wrap="none" lIns="79754" tIns="39877" rIns="79754" bIns="39877" anchor="ctr">
            <a:flatTx/>
          </a:bodyPr>
          <a:lstStyle/>
          <a:p>
            <a:endParaRPr lang="en-US" dirty="0">
              <a:latin typeface="Arial" panose="020B0604020202020204" pitchFamily="34" charset="0"/>
              <a:cs typeface="Arial" panose="020B0604020202020204" pitchFamily="34" charset="0"/>
            </a:endParaRPr>
          </a:p>
        </p:txBody>
      </p:sp>
      <p:sp>
        <p:nvSpPr>
          <p:cNvPr id="14354" name="_s1028"/>
          <p:cNvSpPr>
            <a:spLocks noChangeArrowheads="1"/>
          </p:cNvSpPr>
          <p:nvPr/>
        </p:nvSpPr>
        <p:spPr bwMode="auto">
          <a:xfrm flipV="1">
            <a:off x="6609268" y="2355042"/>
            <a:ext cx="1970640" cy="64340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217 w 21600"/>
              <a:gd name="T13" fmla="*/ 4201 h 21600"/>
              <a:gd name="T14" fmla="*/ 17383 w 21600"/>
              <a:gd name="T15" fmla="*/ 17399 h 21600"/>
              <a:gd name="connsiteX0" fmla="*/ 0 w 21335"/>
              <a:gd name="connsiteY0" fmla="*/ 0 h 21600"/>
              <a:gd name="connsiteX1" fmla="*/ 4847 w 21335"/>
              <a:gd name="connsiteY1" fmla="*/ 21600 h 21600"/>
              <a:gd name="connsiteX2" fmla="*/ 16753 w 21335"/>
              <a:gd name="connsiteY2" fmla="*/ 21600 h 21600"/>
              <a:gd name="connsiteX3" fmla="*/ 21335 w 21335"/>
              <a:gd name="connsiteY3" fmla="*/ 0 h 21600"/>
              <a:gd name="connsiteX4" fmla="*/ 0 w 21335"/>
              <a:gd name="connsiteY4" fmla="*/ 0 h 21600"/>
              <a:gd name="connsiteX0" fmla="*/ 0 w 21335"/>
              <a:gd name="connsiteY0" fmla="*/ 0 h 21809"/>
              <a:gd name="connsiteX1" fmla="*/ 4847 w 21335"/>
              <a:gd name="connsiteY1" fmla="*/ 21600 h 21809"/>
              <a:gd name="connsiteX2" fmla="*/ 17018 w 21335"/>
              <a:gd name="connsiteY2" fmla="*/ 21809 h 21809"/>
              <a:gd name="connsiteX3" fmla="*/ 21335 w 21335"/>
              <a:gd name="connsiteY3" fmla="*/ 0 h 21809"/>
              <a:gd name="connsiteX4" fmla="*/ 0 w 21335"/>
              <a:gd name="connsiteY4" fmla="*/ 0 h 21809"/>
              <a:gd name="connsiteX0" fmla="*/ 0 w 20871"/>
              <a:gd name="connsiteY0" fmla="*/ 0 h 21809"/>
              <a:gd name="connsiteX1" fmla="*/ 4383 w 20871"/>
              <a:gd name="connsiteY1" fmla="*/ 21600 h 21809"/>
              <a:gd name="connsiteX2" fmla="*/ 16554 w 20871"/>
              <a:gd name="connsiteY2" fmla="*/ 21809 h 21809"/>
              <a:gd name="connsiteX3" fmla="*/ 20871 w 20871"/>
              <a:gd name="connsiteY3" fmla="*/ 0 h 21809"/>
              <a:gd name="connsiteX4" fmla="*/ 0 w 20871"/>
              <a:gd name="connsiteY4" fmla="*/ 0 h 21809"/>
              <a:gd name="connsiteX0" fmla="*/ 0 w 20871"/>
              <a:gd name="connsiteY0" fmla="*/ 0 h 21809"/>
              <a:gd name="connsiteX1" fmla="*/ 4184 w 20871"/>
              <a:gd name="connsiteY1" fmla="*/ 21600 h 21809"/>
              <a:gd name="connsiteX2" fmla="*/ 16554 w 20871"/>
              <a:gd name="connsiteY2" fmla="*/ 21809 h 21809"/>
              <a:gd name="connsiteX3" fmla="*/ 20871 w 20871"/>
              <a:gd name="connsiteY3" fmla="*/ 0 h 21809"/>
              <a:gd name="connsiteX4" fmla="*/ 0 w 20871"/>
              <a:gd name="connsiteY4" fmla="*/ 0 h 2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1" h="21809">
                <a:moveTo>
                  <a:pt x="0" y="0"/>
                </a:moveTo>
                <a:lnTo>
                  <a:pt x="4184" y="21600"/>
                </a:lnTo>
                <a:lnTo>
                  <a:pt x="16554" y="21809"/>
                </a:lnTo>
                <a:lnTo>
                  <a:pt x="20871" y="0"/>
                </a:lnTo>
                <a:lnTo>
                  <a:pt x="0" y="0"/>
                </a:lnTo>
                <a:close/>
              </a:path>
            </a:pathLst>
          </a:custGeom>
          <a:solidFill>
            <a:srgbClr val="FFCC00"/>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00"/>
            </a:extrusionClr>
          </a:sp3d>
        </p:spPr>
        <p:txBody>
          <a:bodyPr rot="10800000" wrap="none" lIns="79754" tIns="39877" rIns="79754" bIns="39877" anchor="ctr">
            <a:flatTx/>
          </a:bodyPr>
          <a:lstStyle/>
          <a:p>
            <a:r>
              <a:rPr lang="en-US" sz="1400" b="1" dirty="0">
                <a:latin typeface="Arial" panose="020B0604020202020204" pitchFamily="34" charset="0"/>
                <a:cs typeface="Arial" panose="020B0604020202020204" pitchFamily="34" charset="0"/>
              </a:rPr>
              <a:t> </a:t>
            </a:r>
          </a:p>
        </p:txBody>
      </p:sp>
      <p:sp>
        <p:nvSpPr>
          <p:cNvPr id="14355" name="_s1028"/>
          <p:cNvSpPr>
            <a:spLocks noChangeArrowheads="1"/>
          </p:cNvSpPr>
          <p:nvPr/>
        </p:nvSpPr>
        <p:spPr bwMode="auto">
          <a:xfrm flipV="1">
            <a:off x="7097971" y="1454262"/>
            <a:ext cx="993234" cy="7821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211 w 21600"/>
              <a:gd name="T13" fmla="*/ 7214 h 21600"/>
              <a:gd name="T14" fmla="*/ 14389 w 21600"/>
              <a:gd name="T15" fmla="*/ 14386 h 21600"/>
              <a:gd name="connsiteX0" fmla="*/ 0 w 21600"/>
              <a:gd name="connsiteY0" fmla="*/ 0 h 22131"/>
              <a:gd name="connsiteX1" fmla="*/ 10528 w 21600"/>
              <a:gd name="connsiteY1" fmla="*/ 22131 h 22131"/>
              <a:gd name="connsiteX2" fmla="*/ 21600 w 21600"/>
              <a:gd name="connsiteY2" fmla="*/ 0 h 22131"/>
              <a:gd name="connsiteX3" fmla="*/ 0 w 21600"/>
              <a:gd name="connsiteY3" fmla="*/ 0 h 22131"/>
            </a:gdLst>
            <a:ahLst/>
            <a:cxnLst>
              <a:cxn ang="0">
                <a:pos x="connsiteX0" y="connsiteY0"/>
              </a:cxn>
              <a:cxn ang="0">
                <a:pos x="connsiteX1" y="connsiteY1"/>
              </a:cxn>
              <a:cxn ang="0">
                <a:pos x="connsiteX2" y="connsiteY2"/>
              </a:cxn>
              <a:cxn ang="0">
                <a:pos x="connsiteX3" y="connsiteY3"/>
              </a:cxn>
            </a:cxnLst>
            <a:rect l="l" t="t" r="r" b="b"/>
            <a:pathLst>
              <a:path w="21600" h="22131">
                <a:moveTo>
                  <a:pt x="0" y="0"/>
                </a:moveTo>
                <a:lnTo>
                  <a:pt x="10528" y="22131"/>
                </a:lnTo>
                <a:lnTo>
                  <a:pt x="21600" y="0"/>
                </a:lnTo>
                <a:lnTo>
                  <a:pt x="0" y="0"/>
                </a:lnTo>
                <a:close/>
              </a:path>
            </a:pathLst>
          </a:custGeom>
          <a:solidFill>
            <a:srgbClr val="000090"/>
          </a:solidFill>
          <a:ln w="9525">
            <a:miter lim="800000"/>
            <a:headEnd/>
            <a:tailEnd/>
          </a:ln>
          <a:scene3d>
            <a:camera prst="legacyPerspectiveTopRight"/>
            <a:lightRig rig="legacyFlat3" dir="b"/>
          </a:scene3d>
          <a:sp3d extrusionH="887400" contourW="12700" prstMaterial="legacyMatte">
            <a:bevelT w="13500" h="13500" prst="angle"/>
            <a:bevelB w="13500" h="13500" prst="angle"/>
            <a:extrusionClr>
              <a:srgbClr val="000090"/>
            </a:extrusionClr>
            <a:contourClr>
              <a:srgbClr val="000090"/>
            </a:contourClr>
          </a:sp3d>
        </p:spPr>
        <p:txBody>
          <a:bodyPr rot="10800000" wrap="none" lIns="79754" tIns="39877" rIns="79754" bIns="39877" anchor="ctr">
            <a:flatTx/>
          </a:bodyPr>
          <a:lstStyle/>
          <a:p>
            <a:endParaRPr lang="en-US" sz="1400" b="1" dirty="0">
              <a:latin typeface="Arial" panose="020B0604020202020204" pitchFamily="34" charset="0"/>
              <a:cs typeface="Arial" panose="020B0604020202020204" pitchFamily="34" charset="0"/>
            </a:endParaRPr>
          </a:p>
        </p:txBody>
      </p:sp>
      <p:sp>
        <p:nvSpPr>
          <p:cNvPr id="14346" name="Text Box 11" descr="Business Areas - Military Space"/>
          <p:cNvSpPr txBox="1">
            <a:spLocks noChangeArrowheads="1"/>
          </p:cNvSpPr>
          <p:nvPr/>
        </p:nvSpPr>
        <p:spPr bwMode="auto">
          <a:xfrm>
            <a:off x="1921062" y="4726444"/>
            <a:ext cx="3217561" cy="400110"/>
          </a:xfrm>
          <a:prstGeom prst="rect">
            <a:avLst/>
          </a:prstGeom>
          <a:noFill/>
          <a:ln w="9525" algn="ctr">
            <a:noFill/>
            <a:miter lim="800000"/>
            <a:headEnd/>
            <a:tailEnd/>
          </a:ln>
        </p:spPr>
        <p:txBody>
          <a:bodyPr wrap="square" lIns="91440" anchor="ctr" anchorCtr="0">
            <a:spAutoFit/>
          </a:bodyPr>
          <a:lstStyle/>
          <a:p>
            <a:pPr>
              <a:spcBef>
                <a:spcPct val="50000"/>
              </a:spcBef>
            </a:pPr>
            <a:r>
              <a:rPr lang="en-US" sz="2000" b="1" dirty="0">
                <a:solidFill>
                  <a:srgbClr val="000090"/>
                </a:solidFill>
                <a:latin typeface="Arial" panose="020B0604020202020204" pitchFamily="34" charset="0"/>
                <a:cs typeface="Arial" panose="020B0604020202020204" pitchFamily="34" charset="0"/>
              </a:rPr>
              <a:t>Science/Phenomenology</a:t>
            </a:r>
          </a:p>
        </p:txBody>
      </p:sp>
      <p:sp>
        <p:nvSpPr>
          <p:cNvPr id="14347" name="Text Box 12" descr="Business Areas - Military Space"/>
          <p:cNvSpPr txBox="1">
            <a:spLocks noChangeArrowheads="1"/>
          </p:cNvSpPr>
          <p:nvPr/>
        </p:nvSpPr>
        <p:spPr bwMode="auto">
          <a:xfrm>
            <a:off x="2721422" y="3950715"/>
            <a:ext cx="2843159" cy="400110"/>
          </a:xfrm>
          <a:prstGeom prst="rect">
            <a:avLst/>
          </a:prstGeom>
          <a:noFill/>
          <a:ln w="9525" algn="ctr">
            <a:noFill/>
            <a:miter lim="800000"/>
            <a:headEnd/>
            <a:tailEnd/>
          </a:ln>
        </p:spPr>
        <p:txBody>
          <a:bodyPr wrap="square" lIns="91440" anchor="ctr" anchorCtr="0">
            <a:spAutoFit/>
          </a:bodyPr>
          <a:lstStyle/>
          <a:p>
            <a:pPr algn="r">
              <a:spcBef>
                <a:spcPct val="50000"/>
              </a:spcBef>
            </a:pPr>
            <a:r>
              <a:rPr lang="en-US" sz="2000" b="1" dirty="0">
                <a:solidFill>
                  <a:srgbClr val="000090"/>
                </a:solidFill>
                <a:latin typeface="Arial" panose="020B0604020202020204" pitchFamily="34" charset="0"/>
                <a:cs typeface="Arial" panose="020B0604020202020204" pitchFamily="34" charset="0"/>
              </a:rPr>
              <a:t>System/Subsystem</a:t>
            </a:r>
          </a:p>
        </p:txBody>
      </p:sp>
      <p:sp>
        <p:nvSpPr>
          <p:cNvPr id="14348" name="Text Box 13" descr="Business Areas - Military Space"/>
          <p:cNvSpPr txBox="1">
            <a:spLocks noChangeArrowheads="1"/>
          </p:cNvSpPr>
          <p:nvPr/>
        </p:nvSpPr>
        <p:spPr bwMode="auto">
          <a:xfrm>
            <a:off x="3530350" y="3181243"/>
            <a:ext cx="2520632" cy="400110"/>
          </a:xfrm>
          <a:prstGeom prst="rect">
            <a:avLst/>
          </a:prstGeom>
          <a:noFill/>
          <a:ln w="9525" algn="ctr">
            <a:noFill/>
            <a:miter lim="800000"/>
            <a:headEnd/>
            <a:tailEnd/>
          </a:ln>
        </p:spPr>
        <p:txBody>
          <a:bodyPr wrap="square" lIns="91440" anchor="ctr" anchorCtr="0">
            <a:spAutoFit/>
          </a:bodyPr>
          <a:lstStyle/>
          <a:p>
            <a:pPr algn="r">
              <a:spcBef>
                <a:spcPct val="50000"/>
              </a:spcBef>
            </a:pPr>
            <a:r>
              <a:rPr lang="en-US" sz="2000" b="1" dirty="0">
                <a:solidFill>
                  <a:srgbClr val="000090"/>
                </a:solidFill>
                <a:latin typeface="Arial" panose="020B0604020202020204" pitchFamily="34" charset="0"/>
                <a:cs typeface="Arial" panose="020B0604020202020204" pitchFamily="34" charset="0"/>
              </a:rPr>
              <a:t>Tactical/Mission</a:t>
            </a:r>
          </a:p>
        </p:txBody>
      </p:sp>
      <p:sp>
        <p:nvSpPr>
          <p:cNvPr id="14349" name="Text Box 14" descr="Business Areas - Military Space"/>
          <p:cNvSpPr txBox="1">
            <a:spLocks noChangeArrowheads="1"/>
          </p:cNvSpPr>
          <p:nvPr/>
        </p:nvSpPr>
        <p:spPr bwMode="auto">
          <a:xfrm>
            <a:off x="3299753" y="2411771"/>
            <a:ext cx="3241867" cy="400110"/>
          </a:xfrm>
          <a:prstGeom prst="rect">
            <a:avLst/>
          </a:prstGeom>
          <a:noFill/>
          <a:ln w="9525" algn="ctr">
            <a:noFill/>
            <a:miter lim="800000"/>
            <a:headEnd/>
            <a:tailEnd/>
          </a:ln>
        </p:spPr>
        <p:txBody>
          <a:bodyPr wrap="square" lIns="91440" anchor="ctr" anchorCtr="0">
            <a:spAutoFit/>
          </a:bodyPr>
          <a:lstStyle/>
          <a:p>
            <a:pPr algn="r">
              <a:spcBef>
                <a:spcPct val="50000"/>
              </a:spcBef>
            </a:pPr>
            <a:r>
              <a:rPr lang="en-US" sz="2000" b="1" dirty="0">
                <a:solidFill>
                  <a:srgbClr val="000090"/>
                </a:solidFill>
                <a:latin typeface="Arial" panose="020B0604020202020204" pitchFamily="34" charset="0"/>
                <a:cs typeface="Arial" panose="020B0604020202020204" pitchFamily="34" charset="0"/>
              </a:rPr>
              <a:t>Operational/Campaign</a:t>
            </a:r>
          </a:p>
        </p:txBody>
      </p:sp>
      <p:sp>
        <p:nvSpPr>
          <p:cNvPr id="14350" name="Text Box 15" descr="Business Areas - Military Space"/>
          <p:cNvSpPr txBox="1">
            <a:spLocks noChangeArrowheads="1"/>
          </p:cNvSpPr>
          <p:nvPr/>
        </p:nvSpPr>
        <p:spPr bwMode="auto">
          <a:xfrm>
            <a:off x="4622948" y="1585996"/>
            <a:ext cx="2469681" cy="400110"/>
          </a:xfrm>
          <a:prstGeom prst="rect">
            <a:avLst/>
          </a:prstGeom>
          <a:noFill/>
          <a:ln w="9525" algn="ctr">
            <a:noFill/>
            <a:miter lim="800000"/>
            <a:headEnd/>
            <a:tailEnd/>
          </a:ln>
        </p:spPr>
        <p:txBody>
          <a:bodyPr wrap="square" lIns="91440" anchor="ctr" anchorCtr="0">
            <a:spAutoFit/>
          </a:bodyPr>
          <a:lstStyle/>
          <a:p>
            <a:pPr algn="r">
              <a:spcBef>
                <a:spcPct val="50000"/>
              </a:spcBef>
            </a:pPr>
            <a:r>
              <a:rPr lang="en-US" sz="2000" b="1" dirty="0">
                <a:solidFill>
                  <a:srgbClr val="000090"/>
                </a:solidFill>
                <a:latin typeface="Arial" panose="020B0604020202020204" pitchFamily="34" charset="0"/>
                <a:cs typeface="Arial" panose="020B0604020202020204" pitchFamily="34" charset="0"/>
              </a:rPr>
              <a:t>Strategic/Policy</a:t>
            </a:r>
          </a:p>
        </p:txBody>
      </p:sp>
      <p:sp>
        <p:nvSpPr>
          <p:cNvPr id="14343" name="Oval 16" descr="Business Areas - Military Space"/>
          <p:cNvSpPr>
            <a:spLocks noChangeArrowheads="1"/>
          </p:cNvSpPr>
          <p:nvPr/>
        </p:nvSpPr>
        <p:spPr bwMode="auto">
          <a:xfrm>
            <a:off x="5506984" y="3564092"/>
            <a:ext cx="4399017" cy="1388908"/>
          </a:xfrm>
          <a:prstGeom prst="ellipse">
            <a:avLst/>
          </a:prstGeom>
          <a:noFill/>
          <a:ln w="38100" algn="ctr">
            <a:solidFill>
              <a:srgbClr val="FF0000"/>
            </a:solidFill>
            <a:round/>
            <a:headEnd/>
            <a:tailEnd/>
          </a:ln>
        </p:spPr>
        <p:txBody>
          <a:bodyPr wrap="none" lIns="45720" anchor="ctr"/>
          <a:lstStyle/>
          <a:p>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612742" y="5609414"/>
            <a:ext cx="11230390" cy="738664"/>
          </a:xfrm>
          <a:prstGeom prst="rect">
            <a:avLst/>
          </a:prstGeom>
          <a:solidFill>
            <a:schemeClr val="tx1"/>
          </a:solidFill>
          <a:scene3d>
            <a:camera prst="orthographicFront"/>
            <a:lightRig rig="threePt" dir="t"/>
          </a:scene3d>
          <a:sp3d extrusionH="76200">
            <a:bevelT/>
            <a:bevelB/>
            <a:extrusionClr>
              <a:schemeClr val="bg1">
                <a:lumMod val="85000"/>
              </a:schemeClr>
            </a:extrusionClr>
          </a:sp3d>
        </p:spPr>
        <p:txBody>
          <a:bodyPr wrap="square" tIns="91440" bIns="91440" rtlCol="0" anchor="ctr" anchorCtr="0">
            <a:spAutoFit/>
          </a:bodyPr>
          <a:lstStyle/>
          <a:p>
            <a:pPr algn="ctr"/>
            <a:r>
              <a:rPr lang="en-US" b="1" dirty="0">
                <a:solidFill>
                  <a:srgbClr val="FFFF00"/>
                </a:solidFill>
                <a:latin typeface="Arial" panose="020B0604020202020204" pitchFamily="34" charset="0"/>
                <a:cs typeface="Arial" panose="020B0604020202020204" pitchFamily="34" charset="0"/>
              </a:rPr>
              <a:t>Trusted Company with Multiple DoD and Public Customers Including the Missile Defense Agency, NASA, and U.S. Navy</a:t>
            </a:r>
          </a:p>
        </p:txBody>
      </p:sp>
    </p:spTree>
    <p:extLst>
      <p:ext uri="{BB962C8B-B14F-4D97-AF65-F5344CB8AC3E}">
        <p14:creationId xmlns:p14="http://schemas.microsoft.com/office/powerpoint/2010/main" val="2497503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497193" y="189522"/>
            <a:ext cx="8551021" cy="798900"/>
          </a:xfrm>
        </p:spPr>
        <p:txBody>
          <a:bodyPr/>
          <a:lstStyle/>
          <a:p>
            <a:r>
              <a:rPr lang="en-US" dirty="0"/>
              <a:t>Modeling and Simulation Capabilities</a:t>
            </a:r>
          </a:p>
        </p:txBody>
      </p:sp>
      <p:sp>
        <p:nvSpPr>
          <p:cNvPr id="6" name="Slide Number Placeholder 5"/>
          <p:cNvSpPr>
            <a:spLocks noGrp="1"/>
          </p:cNvSpPr>
          <p:nvPr>
            <p:ph type="sldNum" sz="quarter" idx="4"/>
          </p:nvPr>
        </p:nvSpPr>
        <p:spPr/>
        <p:txBody>
          <a:bodyPr/>
          <a:lstStyle/>
          <a:p>
            <a:fld id="{54DAC3B2-AAC7-A94B-8340-24B6B1A3CD0B}" type="slidenum">
              <a:rPr lang="en-US" smtClean="0"/>
              <a:pPr/>
              <a:t>8</a:t>
            </a:fld>
            <a:endParaRPr lang="en-US"/>
          </a:p>
        </p:txBody>
      </p:sp>
      <p:grpSp>
        <p:nvGrpSpPr>
          <p:cNvPr id="21" name="Group 42">
            <a:extLst>
              <a:ext uri="{FF2B5EF4-FFF2-40B4-BE49-F238E27FC236}">
                <a16:creationId xmlns:a16="http://schemas.microsoft.com/office/drawing/2014/main" id="{49D58308-B580-4876-8F2D-97139F32E8F9}"/>
              </a:ext>
            </a:extLst>
          </p:cNvPr>
          <p:cNvGrpSpPr/>
          <p:nvPr/>
        </p:nvGrpSpPr>
        <p:grpSpPr>
          <a:xfrm>
            <a:off x="2621578" y="3428998"/>
            <a:ext cx="7036772" cy="1435608"/>
            <a:chOff x="160020" y="1371600"/>
            <a:chExt cx="4480560" cy="1435608"/>
          </a:xfrm>
        </p:grpSpPr>
        <p:sp>
          <p:nvSpPr>
            <p:cNvPr id="22" name="Rectangle 16">
              <a:extLst>
                <a:ext uri="{FF2B5EF4-FFF2-40B4-BE49-F238E27FC236}">
                  <a16:creationId xmlns:a16="http://schemas.microsoft.com/office/drawing/2014/main" id="{1B959D50-CA0C-4307-A163-274C32AD2AD5}"/>
                </a:ext>
              </a:extLst>
            </p:cNvPr>
            <p:cNvSpPr>
              <a:spLocks noChangeArrowheads="1"/>
            </p:cNvSpPr>
            <p:nvPr/>
          </p:nvSpPr>
          <p:spPr bwMode="auto">
            <a:xfrm>
              <a:off x="160020" y="1371600"/>
              <a:ext cx="4480560" cy="1435608"/>
            </a:xfrm>
            <a:prstGeom prst="rect">
              <a:avLst/>
            </a:prstGeom>
            <a:gradFill>
              <a:gsLst>
                <a:gs pos="41000">
                  <a:schemeClr val="tx2">
                    <a:lumMod val="20000"/>
                    <a:lumOff val="80000"/>
                  </a:schemeClr>
                </a:gs>
                <a:gs pos="100000">
                  <a:schemeClr val="bg1">
                    <a:lumMod val="95000"/>
                  </a:schemeClr>
                </a:gs>
              </a:gsLst>
              <a:lin ang="0" scaled="0"/>
            </a:gradFill>
            <a:ln w="25400">
              <a:noFill/>
              <a:miter lim="800000"/>
              <a:headEnd/>
              <a:tailEnd/>
            </a:ln>
          </p:spPr>
          <p:txBody>
            <a:bodyPr lIns="82296" tIns="41148" rIns="82296" bIns="41148"/>
            <a:lstStyle/>
            <a:p>
              <a:pPr algn="ctr" fontAlgn="base">
                <a:spcBef>
                  <a:spcPct val="0"/>
                </a:spcBef>
                <a:spcAft>
                  <a:spcPct val="0"/>
                </a:spcAft>
              </a:pPr>
              <a:endParaRPr lang="en-US" sz="2900">
                <a:solidFill>
                  <a:srgbClr val="000000"/>
                </a:solidFill>
                <a:ea typeface="MS PGothic" pitchFamily="34" charset="-128"/>
                <a:sym typeface="GillSans" pitchFamily="34" charset="0"/>
              </a:endParaRPr>
            </a:p>
          </p:txBody>
        </p:sp>
        <p:cxnSp>
          <p:nvCxnSpPr>
            <p:cNvPr id="23" name="Straight Connector 22">
              <a:extLst>
                <a:ext uri="{FF2B5EF4-FFF2-40B4-BE49-F238E27FC236}">
                  <a16:creationId xmlns:a16="http://schemas.microsoft.com/office/drawing/2014/main" id="{ACDD90F5-6515-46B2-8B8B-4470EF8EA546}"/>
                </a:ext>
              </a:extLst>
            </p:cNvPr>
            <p:cNvCxnSpPr/>
            <p:nvPr/>
          </p:nvCxnSpPr>
          <p:spPr>
            <a:xfrm>
              <a:off x="160020" y="1371600"/>
              <a:ext cx="4480560"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 name="Group 48">
            <a:extLst>
              <a:ext uri="{FF2B5EF4-FFF2-40B4-BE49-F238E27FC236}">
                <a16:creationId xmlns:a16="http://schemas.microsoft.com/office/drawing/2014/main" id="{0034FEB4-46BD-4BE9-969C-E44AD06387A5}"/>
              </a:ext>
            </a:extLst>
          </p:cNvPr>
          <p:cNvGrpSpPr/>
          <p:nvPr/>
        </p:nvGrpSpPr>
        <p:grpSpPr>
          <a:xfrm>
            <a:off x="2621579" y="5233414"/>
            <a:ext cx="6965940" cy="1389888"/>
            <a:chOff x="160020" y="1371600"/>
            <a:chExt cx="4480560" cy="1389888"/>
          </a:xfrm>
        </p:grpSpPr>
        <p:sp>
          <p:nvSpPr>
            <p:cNvPr id="25" name="Rectangle 16">
              <a:extLst>
                <a:ext uri="{FF2B5EF4-FFF2-40B4-BE49-F238E27FC236}">
                  <a16:creationId xmlns:a16="http://schemas.microsoft.com/office/drawing/2014/main" id="{341AF7BE-E426-4A85-B3CF-3ED2E7BD8EB3}"/>
                </a:ext>
              </a:extLst>
            </p:cNvPr>
            <p:cNvSpPr>
              <a:spLocks noChangeArrowheads="1"/>
            </p:cNvSpPr>
            <p:nvPr/>
          </p:nvSpPr>
          <p:spPr bwMode="auto">
            <a:xfrm>
              <a:off x="160020" y="1371600"/>
              <a:ext cx="4480560" cy="1389888"/>
            </a:xfrm>
            <a:prstGeom prst="rect">
              <a:avLst/>
            </a:prstGeom>
            <a:gradFill>
              <a:gsLst>
                <a:gs pos="41000">
                  <a:schemeClr val="tx2">
                    <a:lumMod val="20000"/>
                    <a:lumOff val="80000"/>
                  </a:schemeClr>
                </a:gs>
                <a:gs pos="100000">
                  <a:schemeClr val="bg1">
                    <a:lumMod val="95000"/>
                  </a:schemeClr>
                </a:gs>
              </a:gsLst>
              <a:lin ang="0" scaled="0"/>
            </a:gradFill>
            <a:ln w="25400">
              <a:noFill/>
              <a:miter lim="800000"/>
              <a:headEnd/>
              <a:tailEnd/>
            </a:ln>
          </p:spPr>
          <p:txBody>
            <a:bodyPr lIns="82296" tIns="41148" rIns="82296" bIns="41148"/>
            <a:lstStyle/>
            <a:p>
              <a:pPr algn="ctr" fontAlgn="base">
                <a:spcBef>
                  <a:spcPct val="0"/>
                </a:spcBef>
                <a:spcAft>
                  <a:spcPct val="0"/>
                </a:spcAft>
              </a:pPr>
              <a:endParaRPr lang="en-US" sz="2900">
                <a:solidFill>
                  <a:srgbClr val="000000"/>
                </a:solidFill>
                <a:ea typeface="MS PGothic" pitchFamily="34" charset="-128"/>
                <a:sym typeface="GillSans" pitchFamily="34" charset="0"/>
              </a:endParaRPr>
            </a:p>
          </p:txBody>
        </p:sp>
        <p:cxnSp>
          <p:nvCxnSpPr>
            <p:cNvPr id="26" name="Straight Connector 25">
              <a:extLst>
                <a:ext uri="{FF2B5EF4-FFF2-40B4-BE49-F238E27FC236}">
                  <a16:creationId xmlns:a16="http://schemas.microsoft.com/office/drawing/2014/main" id="{CDA24F37-368C-4EB6-A582-A584516FD0B6}"/>
                </a:ext>
              </a:extLst>
            </p:cNvPr>
            <p:cNvCxnSpPr/>
            <p:nvPr/>
          </p:nvCxnSpPr>
          <p:spPr>
            <a:xfrm>
              <a:off x="160020" y="1371600"/>
              <a:ext cx="4480560"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43" name="Group 5">
            <a:extLst>
              <a:ext uri="{FF2B5EF4-FFF2-40B4-BE49-F238E27FC236}">
                <a16:creationId xmlns:a16="http://schemas.microsoft.com/office/drawing/2014/main" id="{FEDAFC76-2B72-4273-BB52-C80868B38F4E}"/>
              </a:ext>
            </a:extLst>
          </p:cNvPr>
          <p:cNvGrpSpPr/>
          <p:nvPr/>
        </p:nvGrpSpPr>
        <p:grpSpPr>
          <a:xfrm>
            <a:off x="2621578" y="1523999"/>
            <a:ext cx="7036772" cy="1450855"/>
            <a:chOff x="160019" y="1371600"/>
            <a:chExt cx="7570172" cy="1450855"/>
          </a:xfrm>
        </p:grpSpPr>
        <p:sp>
          <p:nvSpPr>
            <p:cNvPr id="44" name="Rectangle 16">
              <a:extLst>
                <a:ext uri="{FF2B5EF4-FFF2-40B4-BE49-F238E27FC236}">
                  <a16:creationId xmlns:a16="http://schemas.microsoft.com/office/drawing/2014/main" id="{7648A9AD-8ECD-4F5E-9FEC-D57D3D3CD31F}"/>
                </a:ext>
              </a:extLst>
            </p:cNvPr>
            <p:cNvSpPr>
              <a:spLocks noChangeArrowheads="1"/>
            </p:cNvSpPr>
            <p:nvPr/>
          </p:nvSpPr>
          <p:spPr bwMode="auto">
            <a:xfrm>
              <a:off x="160019" y="1371600"/>
              <a:ext cx="7570171" cy="1450855"/>
            </a:xfrm>
            <a:prstGeom prst="rect">
              <a:avLst/>
            </a:prstGeom>
            <a:gradFill>
              <a:gsLst>
                <a:gs pos="41000">
                  <a:schemeClr val="tx2">
                    <a:lumMod val="20000"/>
                    <a:lumOff val="80000"/>
                  </a:schemeClr>
                </a:gs>
                <a:gs pos="100000">
                  <a:schemeClr val="bg1">
                    <a:lumMod val="95000"/>
                  </a:schemeClr>
                </a:gs>
              </a:gsLst>
              <a:lin ang="0" scaled="0"/>
            </a:gradFill>
            <a:ln w="25400">
              <a:noFill/>
              <a:miter lim="800000"/>
              <a:headEnd/>
              <a:tailEnd/>
            </a:ln>
          </p:spPr>
          <p:txBody>
            <a:bodyPr lIns="82296" tIns="41148" rIns="82296" bIns="41148"/>
            <a:lstStyle/>
            <a:p>
              <a:pPr algn="ctr" fontAlgn="base">
                <a:spcBef>
                  <a:spcPct val="0"/>
                </a:spcBef>
                <a:spcAft>
                  <a:spcPct val="0"/>
                </a:spcAft>
              </a:pPr>
              <a:endParaRPr lang="en-US" sz="2900">
                <a:solidFill>
                  <a:srgbClr val="000000"/>
                </a:solidFill>
                <a:ea typeface="MS PGothic" pitchFamily="34" charset="-128"/>
                <a:sym typeface="GillSans" pitchFamily="34" charset="0"/>
              </a:endParaRPr>
            </a:p>
          </p:txBody>
        </p:sp>
        <p:cxnSp>
          <p:nvCxnSpPr>
            <p:cNvPr id="45" name="Straight Connector 44">
              <a:extLst>
                <a:ext uri="{FF2B5EF4-FFF2-40B4-BE49-F238E27FC236}">
                  <a16:creationId xmlns:a16="http://schemas.microsoft.com/office/drawing/2014/main" id="{2F7D7865-2E55-4BA1-97CD-4F5E39740292}"/>
                </a:ext>
              </a:extLst>
            </p:cNvPr>
            <p:cNvCxnSpPr/>
            <p:nvPr/>
          </p:nvCxnSpPr>
          <p:spPr>
            <a:xfrm>
              <a:off x="160020" y="1371600"/>
              <a:ext cx="757017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46" name="Rectangle 14">
            <a:extLst>
              <a:ext uri="{FF2B5EF4-FFF2-40B4-BE49-F238E27FC236}">
                <a16:creationId xmlns:a16="http://schemas.microsoft.com/office/drawing/2014/main" id="{CA425742-10CE-4785-BFD3-18AB926EF958}"/>
              </a:ext>
            </a:extLst>
          </p:cNvPr>
          <p:cNvSpPr>
            <a:spLocks noChangeArrowheads="1"/>
          </p:cNvSpPr>
          <p:nvPr/>
        </p:nvSpPr>
        <p:spPr bwMode="auto">
          <a:xfrm>
            <a:off x="4223542" y="3535884"/>
            <a:ext cx="4977608" cy="1188514"/>
          </a:xfrm>
          <a:prstGeom prst="rect">
            <a:avLst/>
          </a:prstGeom>
          <a:noFill/>
          <a:ln w="9525">
            <a:noFill/>
            <a:miter lim="800000"/>
            <a:headEnd/>
            <a:tailEnd/>
          </a:ln>
        </p:spPr>
        <p:txBody>
          <a:bodyPr lIns="80006" tIns="80006" rIns="82283" bIns="80006"/>
          <a:lstStyle/>
          <a:p>
            <a:pPr marL="1429" fontAlgn="base">
              <a:spcBef>
                <a:spcPct val="0"/>
              </a:spcBef>
              <a:spcAft>
                <a:spcPct val="0"/>
              </a:spcAft>
            </a:pPr>
            <a:r>
              <a:rPr lang="en-US" sz="1600" dirty="0">
                <a:solidFill>
                  <a:srgbClr val="000000"/>
                </a:solidFill>
                <a:latin typeface="Arial Narrow" panose="020B0606020202030204" pitchFamily="34" charset="0"/>
                <a:ea typeface="MS PGothic" pitchFamily="34" charset="-128"/>
                <a:cs typeface="Arial" pitchFamily="34" charset="0"/>
                <a:sym typeface="Arial" pitchFamily="34" charset="0"/>
              </a:rPr>
              <a:t>Monte Carlo Debris simulation representing missile pre/post intercept and breakup debris. Easy-to-use interface enables radar, weapon system and missile system simulations to synthesize and interrogate missile debris scenes.</a:t>
            </a:r>
          </a:p>
        </p:txBody>
      </p:sp>
      <p:sp>
        <p:nvSpPr>
          <p:cNvPr id="47" name="Rectangle 15">
            <a:extLst>
              <a:ext uri="{FF2B5EF4-FFF2-40B4-BE49-F238E27FC236}">
                <a16:creationId xmlns:a16="http://schemas.microsoft.com/office/drawing/2014/main" id="{65998246-ADC0-4DAA-890E-0459BF8F97DD}"/>
              </a:ext>
            </a:extLst>
          </p:cNvPr>
          <p:cNvSpPr>
            <a:spLocks noChangeArrowheads="1"/>
          </p:cNvSpPr>
          <p:nvPr/>
        </p:nvSpPr>
        <p:spPr bwMode="auto">
          <a:xfrm>
            <a:off x="2684040" y="3127618"/>
            <a:ext cx="1014701" cy="246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b="1" dirty="0">
                <a:solidFill>
                  <a:srgbClr val="002060"/>
                </a:solidFill>
                <a:ea typeface="MS PGothic" pitchFamily="34" charset="-128"/>
                <a:cs typeface="Arial" pitchFamily="34" charset="0"/>
                <a:sym typeface="Arial" pitchFamily="34" charset="0"/>
              </a:rPr>
              <a:t>DebrisSim</a:t>
            </a:r>
          </a:p>
        </p:txBody>
      </p:sp>
      <p:sp>
        <p:nvSpPr>
          <p:cNvPr id="48" name="Rectangle 17">
            <a:extLst>
              <a:ext uri="{FF2B5EF4-FFF2-40B4-BE49-F238E27FC236}">
                <a16:creationId xmlns:a16="http://schemas.microsoft.com/office/drawing/2014/main" id="{E8DF718D-56A3-4952-A0B8-47C8D4574339}"/>
              </a:ext>
            </a:extLst>
          </p:cNvPr>
          <p:cNvSpPr>
            <a:spLocks noChangeArrowheads="1"/>
          </p:cNvSpPr>
          <p:nvPr/>
        </p:nvSpPr>
        <p:spPr bwMode="auto">
          <a:xfrm>
            <a:off x="4223542" y="1732596"/>
            <a:ext cx="5130008" cy="1163002"/>
          </a:xfrm>
          <a:prstGeom prst="rect">
            <a:avLst/>
          </a:prstGeom>
          <a:noFill/>
          <a:ln w="9525">
            <a:noFill/>
            <a:miter lim="800000"/>
            <a:headEnd/>
            <a:tailEnd/>
          </a:ln>
        </p:spPr>
        <p:txBody>
          <a:bodyPr lIns="0" tIns="0" rIns="0" bIns="0"/>
          <a:lstStyle/>
          <a:p>
            <a:pPr marL="81439" fontAlgn="base">
              <a:spcBef>
                <a:spcPct val="0"/>
              </a:spcBef>
              <a:spcAft>
                <a:spcPct val="0"/>
              </a:spcAft>
            </a:pPr>
            <a:r>
              <a:rPr lang="en-US" sz="1600" dirty="0">
                <a:solidFill>
                  <a:srgbClr val="000000"/>
                </a:solidFill>
                <a:latin typeface="Arial Narrow" panose="020B0606020202030204" pitchFamily="34" charset="0"/>
                <a:ea typeface="MS PGothic" pitchFamily="34" charset="-128"/>
                <a:cs typeface="Arial" pitchFamily="34" charset="0"/>
                <a:sym typeface="Arial" pitchFamily="34" charset="0"/>
              </a:rPr>
              <a:t>High fidelity 6 DOF Monte Carlo launch-to-impact simulation developed to represent missile systems for MDA and U.S. Navy. Provides comprehensive flight representation of unitary through multi-stage complex missile systems including hypersonic vehicles.	</a:t>
            </a:r>
          </a:p>
        </p:txBody>
      </p:sp>
      <p:sp>
        <p:nvSpPr>
          <p:cNvPr id="49" name="Rectangle 18">
            <a:extLst>
              <a:ext uri="{FF2B5EF4-FFF2-40B4-BE49-F238E27FC236}">
                <a16:creationId xmlns:a16="http://schemas.microsoft.com/office/drawing/2014/main" id="{2A696D48-8D8B-46C0-8EC7-B5CD03D1AC2A}"/>
              </a:ext>
            </a:extLst>
          </p:cNvPr>
          <p:cNvSpPr>
            <a:spLocks noChangeArrowheads="1"/>
          </p:cNvSpPr>
          <p:nvPr/>
        </p:nvSpPr>
        <p:spPr bwMode="auto">
          <a:xfrm>
            <a:off x="2684040" y="1256071"/>
            <a:ext cx="3598999" cy="246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b="1" dirty="0">
                <a:solidFill>
                  <a:srgbClr val="002060"/>
                </a:solidFill>
                <a:ea typeface="MS PGothic" pitchFamily="34" charset="-128"/>
                <a:cs typeface="Arial" pitchFamily="34" charset="0"/>
                <a:sym typeface="Arial" pitchFamily="34" charset="0"/>
              </a:rPr>
              <a:t>Flight Analysis Simulation Trajectory</a:t>
            </a:r>
          </a:p>
        </p:txBody>
      </p:sp>
      <p:sp>
        <p:nvSpPr>
          <p:cNvPr id="50" name="Rectangle 22">
            <a:extLst>
              <a:ext uri="{FF2B5EF4-FFF2-40B4-BE49-F238E27FC236}">
                <a16:creationId xmlns:a16="http://schemas.microsoft.com/office/drawing/2014/main" id="{F41DBF60-2D38-49A7-8592-DAEE4041D309}"/>
              </a:ext>
            </a:extLst>
          </p:cNvPr>
          <p:cNvSpPr>
            <a:spLocks noChangeArrowheads="1"/>
          </p:cNvSpPr>
          <p:nvPr/>
        </p:nvSpPr>
        <p:spPr bwMode="auto">
          <a:xfrm>
            <a:off x="2684039" y="4984816"/>
            <a:ext cx="888064" cy="246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b="1" dirty="0">
                <a:solidFill>
                  <a:srgbClr val="002060"/>
                </a:solidFill>
                <a:ea typeface="MS PGothic" pitchFamily="34" charset="-128"/>
                <a:cs typeface="Arial" pitchFamily="34" charset="0"/>
                <a:sym typeface="Arial" pitchFamily="34" charset="0"/>
              </a:rPr>
              <a:t>3D SCMs</a:t>
            </a:r>
          </a:p>
        </p:txBody>
      </p:sp>
      <p:sp>
        <p:nvSpPr>
          <p:cNvPr id="51" name="Rectangle 24">
            <a:extLst>
              <a:ext uri="{FF2B5EF4-FFF2-40B4-BE49-F238E27FC236}">
                <a16:creationId xmlns:a16="http://schemas.microsoft.com/office/drawing/2014/main" id="{6A198652-B391-4F3D-8F91-994AE9B3273C}"/>
              </a:ext>
            </a:extLst>
          </p:cNvPr>
          <p:cNvSpPr>
            <a:spLocks noChangeArrowheads="1"/>
          </p:cNvSpPr>
          <p:nvPr/>
        </p:nvSpPr>
        <p:spPr bwMode="auto">
          <a:xfrm>
            <a:off x="4223542" y="5217037"/>
            <a:ext cx="5511008" cy="1228091"/>
          </a:xfrm>
          <a:prstGeom prst="rect">
            <a:avLst/>
          </a:prstGeom>
          <a:noFill/>
          <a:ln w="9525">
            <a:noFill/>
            <a:miter lim="800000"/>
            <a:headEnd/>
            <a:tailEnd/>
          </a:ln>
        </p:spPr>
        <p:txBody>
          <a:bodyPr lIns="80006" tIns="80006" rIns="82283" bIns="80006"/>
          <a:lstStyle/>
          <a:p>
            <a:pPr marL="1429" fontAlgn="base">
              <a:spcBef>
                <a:spcPct val="0"/>
              </a:spcBef>
              <a:spcAft>
                <a:spcPct val="0"/>
              </a:spcAft>
            </a:pPr>
            <a:r>
              <a:rPr lang="en-US" sz="1600" dirty="0">
                <a:solidFill>
                  <a:srgbClr val="000000"/>
                </a:solidFill>
                <a:latin typeface="Arial Narrow" panose="020B0606020202030204" pitchFamily="34" charset="0"/>
                <a:ea typeface="MS PGothic" pitchFamily="34" charset="-128"/>
                <a:cs typeface="Arial" pitchFamily="34" charset="0"/>
                <a:sym typeface="Arial" pitchFamily="34" charset="0"/>
              </a:rPr>
              <a:t>Provides continuous RF signatures in aspect, roll, frequency and polarization in a format ten times smaller in size and accuracy than current industry products. Models are extendable to Monte Carlo techniques for treatment of intelligence uncertainties and when used with HWIL Radar Scene Generation.</a:t>
            </a:r>
          </a:p>
        </p:txBody>
      </p:sp>
      <p:pic>
        <p:nvPicPr>
          <p:cNvPr id="52" name="Picture 2">
            <a:extLst>
              <a:ext uri="{FF2B5EF4-FFF2-40B4-BE49-F238E27FC236}">
                <a16:creationId xmlns:a16="http://schemas.microsoft.com/office/drawing/2014/main" id="{72022D71-4F48-446A-8E08-6B7FD6BABB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5555" y="1541471"/>
            <a:ext cx="1554120" cy="140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4">
            <a:extLst>
              <a:ext uri="{FF2B5EF4-FFF2-40B4-BE49-F238E27FC236}">
                <a16:creationId xmlns:a16="http://schemas.microsoft.com/office/drawing/2014/main" id="{133704CA-E757-4480-B486-74F8F0FDFB6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519"/>
          <a:stretch/>
        </p:blipFill>
        <p:spPr bwMode="auto">
          <a:xfrm>
            <a:off x="2626968" y="3439716"/>
            <a:ext cx="1596483" cy="140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5">
            <a:extLst>
              <a:ext uri="{FF2B5EF4-FFF2-40B4-BE49-F238E27FC236}">
                <a16:creationId xmlns:a16="http://schemas.microsoft.com/office/drawing/2014/main" id="{568DD9C0-6184-4D9D-8078-325D433CA8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481"/>
          <a:stretch/>
        </p:blipFill>
        <p:spPr bwMode="auto">
          <a:xfrm>
            <a:off x="2638118" y="5244811"/>
            <a:ext cx="1548546" cy="1374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01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459487" y="143081"/>
            <a:ext cx="8767838" cy="798900"/>
          </a:xfrm>
        </p:spPr>
        <p:txBody>
          <a:bodyPr/>
          <a:lstStyle/>
          <a:p>
            <a:r>
              <a:rPr lang="en-US" dirty="0"/>
              <a:t>Modeling and Simulation Capabilities</a:t>
            </a:r>
          </a:p>
        </p:txBody>
      </p:sp>
      <p:sp>
        <p:nvSpPr>
          <p:cNvPr id="6" name="Slide Number Placeholder 5"/>
          <p:cNvSpPr>
            <a:spLocks noGrp="1"/>
          </p:cNvSpPr>
          <p:nvPr>
            <p:ph type="sldNum" sz="quarter" idx="4"/>
          </p:nvPr>
        </p:nvSpPr>
        <p:spPr/>
        <p:txBody>
          <a:bodyPr/>
          <a:lstStyle/>
          <a:p>
            <a:fld id="{54DAC3B2-AAC7-A94B-8340-24B6B1A3CD0B}" type="slidenum">
              <a:rPr lang="en-US" smtClean="0"/>
              <a:pPr/>
              <a:t>9</a:t>
            </a:fld>
            <a:endParaRPr lang="en-US"/>
          </a:p>
        </p:txBody>
      </p:sp>
      <p:grpSp>
        <p:nvGrpSpPr>
          <p:cNvPr id="43" name="Group 5">
            <a:extLst>
              <a:ext uri="{FF2B5EF4-FFF2-40B4-BE49-F238E27FC236}">
                <a16:creationId xmlns:a16="http://schemas.microsoft.com/office/drawing/2014/main" id="{C870DD7D-1225-449C-B40E-4BEC3F72EDBD}"/>
              </a:ext>
            </a:extLst>
          </p:cNvPr>
          <p:cNvGrpSpPr/>
          <p:nvPr/>
        </p:nvGrpSpPr>
        <p:grpSpPr>
          <a:xfrm>
            <a:off x="2684242" y="3319195"/>
            <a:ext cx="6612158" cy="1435608"/>
            <a:chOff x="160020" y="1371600"/>
            <a:chExt cx="4480560" cy="1435608"/>
          </a:xfrm>
        </p:grpSpPr>
        <p:sp>
          <p:nvSpPr>
            <p:cNvPr id="44" name="Rectangle 16">
              <a:extLst>
                <a:ext uri="{FF2B5EF4-FFF2-40B4-BE49-F238E27FC236}">
                  <a16:creationId xmlns:a16="http://schemas.microsoft.com/office/drawing/2014/main" id="{A32B395F-AFA6-4D61-B183-14BB8C840F8A}"/>
                </a:ext>
              </a:extLst>
            </p:cNvPr>
            <p:cNvSpPr>
              <a:spLocks noChangeArrowheads="1"/>
            </p:cNvSpPr>
            <p:nvPr/>
          </p:nvSpPr>
          <p:spPr bwMode="auto">
            <a:xfrm>
              <a:off x="160020" y="1371600"/>
              <a:ext cx="4480560" cy="1435608"/>
            </a:xfrm>
            <a:prstGeom prst="rect">
              <a:avLst/>
            </a:prstGeom>
            <a:gradFill>
              <a:gsLst>
                <a:gs pos="41000">
                  <a:schemeClr val="tx2">
                    <a:lumMod val="20000"/>
                    <a:lumOff val="80000"/>
                  </a:schemeClr>
                </a:gs>
                <a:gs pos="100000">
                  <a:schemeClr val="bg1">
                    <a:lumMod val="95000"/>
                  </a:schemeClr>
                </a:gs>
              </a:gsLst>
              <a:lin ang="0" scaled="0"/>
            </a:gradFill>
            <a:ln w="25400">
              <a:noFill/>
              <a:miter lim="800000"/>
              <a:headEnd/>
              <a:tailEnd/>
            </a:ln>
          </p:spPr>
          <p:txBody>
            <a:bodyPr lIns="82296" tIns="41148" rIns="82296" bIns="41148"/>
            <a:lstStyle/>
            <a:p>
              <a:pPr algn="ctr" fontAlgn="base">
                <a:spcBef>
                  <a:spcPct val="0"/>
                </a:spcBef>
                <a:spcAft>
                  <a:spcPct val="0"/>
                </a:spcAft>
              </a:pPr>
              <a:endParaRPr lang="en-US" sz="2900">
                <a:solidFill>
                  <a:srgbClr val="000000"/>
                </a:solidFill>
                <a:ea typeface="MS PGothic" pitchFamily="34" charset="-128"/>
                <a:sym typeface="GillSans" pitchFamily="34" charset="0"/>
              </a:endParaRPr>
            </a:p>
          </p:txBody>
        </p:sp>
        <p:cxnSp>
          <p:nvCxnSpPr>
            <p:cNvPr id="45" name="Straight Connector 44">
              <a:extLst>
                <a:ext uri="{FF2B5EF4-FFF2-40B4-BE49-F238E27FC236}">
                  <a16:creationId xmlns:a16="http://schemas.microsoft.com/office/drawing/2014/main" id="{701C0CB7-F878-4BF5-AE04-1DC8C7E4CD71}"/>
                </a:ext>
              </a:extLst>
            </p:cNvPr>
            <p:cNvCxnSpPr/>
            <p:nvPr/>
          </p:nvCxnSpPr>
          <p:spPr>
            <a:xfrm>
              <a:off x="160020" y="1371600"/>
              <a:ext cx="448056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46" name="Rectangle 16">
            <a:extLst>
              <a:ext uri="{FF2B5EF4-FFF2-40B4-BE49-F238E27FC236}">
                <a16:creationId xmlns:a16="http://schemas.microsoft.com/office/drawing/2014/main" id="{C634A539-ACE4-4A5D-8AD4-03111E16CAAA}"/>
              </a:ext>
            </a:extLst>
          </p:cNvPr>
          <p:cNvSpPr>
            <a:spLocks noChangeArrowheads="1"/>
          </p:cNvSpPr>
          <p:nvPr/>
        </p:nvSpPr>
        <p:spPr bwMode="auto">
          <a:xfrm>
            <a:off x="2684242" y="5170074"/>
            <a:ext cx="6622318" cy="1389888"/>
          </a:xfrm>
          <a:prstGeom prst="rect">
            <a:avLst/>
          </a:prstGeom>
          <a:gradFill>
            <a:gsLst>
              <a:gs pos="41000">
                <a:schemeClr val="tx2">
                  <a:lumMod val="20000"/>
                  <a:lumOff val="80000"/>
                </a:schemeClr>
              </a:gs>
              <a:gs pos="100000">
                <a:schemeClr val="bg1">
                  <a:lumMod val="95000"/>
                </a:schemeClr>
              </a:gs>
            </a:gsLst>
            <a:lin ang="0" scaled="0"/>
          </a:gradFill>
          <a:ln w="25400">
            <a:noFill/>
            <a:miter lim="800000"/>
            <a:headEnd/>
            <a:tailEnd/>
          </a:ln>
        </p:spPr>
        <p:txBody>
          <a:bodyPr lIns="82296" tIns="41148" rIns="82296" bIns="41148"/>
          <a:lstStyle/>
          <a:p>
            <a:pPr algn="ctr" fontAlgn="base">
              <a:spcBef>
                <a:spcPct val="0"/>
              </a:spcBef>
              <a:spcAft>
                <a:spcPct val="0"/>
              </a:spcAft>
            </a:pPr>
            <a:endParaRPr lang="en-US" sz="2900" dirty="0">
              <a:solidFill>
                <a:srgbClr val="000000"/>
              </a:solidFill>
              <a:ea typeface="MS PGothic" pitchFamily="34" charset="-128"/>
              <a:sym typeface="GillSans" pitchFamily="34" charset="0"/>
            </a:endParaRPr>
          </a:p>
        </p:txBody>
      </p:sp>
      <p:cxnSp>
        <p:nvCxnSpPr>
          <p:cNvPr id="47" name="Straight Connector 46">
            <a:extLst>
              <a:ext uri="{FF2B5EF4-FFF2-40B4-BE49-F238E27FC236}">
                <a16:creationId xmlns:a16="http://schemas.microsoft.com/office/drawing/2014/main" id="{09A83062-34CB-4AE3-A1EB-0FE437798277}"/>
              </a:ext>
            </a:extLst>
          </p:cNvPr>
          <p:cNvCxnSpPr/>
          <p:nvPr/>
        </p:nvCxnSpPr>
        <p:spPr>
          <a:xfrm>
            <a:off x="2694402" y="5170074"/>
            <a:ext cx="6612158"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8" name="Group 11">
            <a:extLst>
              <a:ext uri="{FF2B5EF4-FFF2-40B4-BE49-F238E27FC236}">
                <a16:creationId xmlns:a16="http://schemas.microsoft.com/office/drawing/2014/main" id="{ED6F97AA-78CC-4FDC-9BFD-2046D06F4C54}"/>
              </a:ext>
            </a:extLst>
          </p:cNvPr>
          <p:cNvGrpSpPr/>
          <p:nvPr/>
        </p:nvGrpSpPr>
        <p:grpSpPr>
          <a:xfrm>
            <a:off x="2684242" y="1460659"/>
            <a:ext cx="6612158" cy="1447801"/>
            <a:chOff x="160020" y="1371600"/>
            <a:chExt cx="4480560" cy="1447801"/>
          </a:xfrm>
        </p:grpSpPr>
        <p:sp>
          <p:nvSpPr>
            <p:cNvPr id="49" name="Rectangle 16">
              <a:extLst>
                <a:ext uri="{FF2B5EF4-FFF2-40B4-BE49-F238E27FC236}">
                  <a16:creationId xmlns:a16="http://schemas.microsoft.com/office/drawing/2014/main" id="{3D783A9C-49FF-4368-B04D-3CE58F9E8C2E}"/>
                </a:ext>
              </a:extLst>
            </p:cNvPr>
            <p:cNvSpPr>
              <a:spLocks noChangeArrowheads="1"/>
            </p:cNvSpPr>
            <p:nvPr/>
          </p:nvSpPr>
          <p:spPr bwMode="auto">
            <a:xfrm>
              <a:off x="160020" y="1371601"/>
              <a:ext cx="4480560" cy="1447800"/>
            </a:xfrm>
            <a:prstGeom prst="rect">
              <a:avLst/>
            </a:prstGeom>
            <a:gradFill>
              <a:gsLst>
                <a:gs pos="41000">
                  <a:schemeClr val="tx2">
                    <a:lumMod val="20000"/>
                    <a:lumOff val="80000"/>
                  </a:schemeClr>
                </a:gs>
                <a:gs pos="100000">
                  <a:schemeClr val="bg1">
                    <a:lumMod val="95000"/>
                  </a:schemeClr>
                </a:gs>
              </a:gsLst>
              <a:lin ang="0" scaled="0"/>
            </a:gradFill>
            <a:ln w="25400">
              <a:noFill/>
              <a:miter lim="800000"/>
              <a:headEnd/>
              <a:tailEnd/>
            </a:ln>
          </p:spPr>
          <p:txBody>
            <a:bodyPr lIns="82296" tIns="41148" rIns="82296" bIns="41148"/>
            <a:lstStyle/>
            <a:p>
              <a:pPr algn="ctr" fontAlgn="base">
                <a:spcBef>
                  <a:spcPct val="0"/>
                </a:spcBef>
                <a:spcAft>
                  <a:spcPct val="0"/>
                </a:spcAft>
              </a:pPr>
              <a:endParaRPr lang="en-US" sz="2900">
                <a:solidFill>
                  <a:srgbClr val="000000"/>
                </a:solidFill>
                <a:ea typeface="MS PGothic" pitchFamily="34" charset="-128"/>
                <a:sym typeface="GillSans" pitchFamily="34" charset="0"/>
              </a:endParaRPr>
            </a:p>
          </p:txBody>
        </p:sp>
        <p:cxnSp>
          <p:nvCxnSpPr>
            <p:cNvPr id="50" name="Straight Connector 49">
              <a:extLst>
                <a:ext uri="{FF2B5EF4-FFF2-40B4-BE49-F238E27FC236}">
                  <a16:creationId xmlns:a16="http://schemas.microsoft.com/office/drawing/2014/main" id="{1AEC9E0F-3AAC-4673-A6BD-2D51FF352231}"/>
                </a:ext>
              </a:extLst>
            </p:cNvPr>
            <p:cNvCxnSpPr/>
            <p:nvPr/>
          </p:nvCxnSpPr>
          <p:spPr>
            <a:xfrm>
              <a:off x="160020" y="1371600"/>
              <a:ext cx="448056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1" name="Rectangle 8">
            <a:extLst>
              <a:ext uri="{FF2B5EF4-FFF2-40B4-BE49-F238E27FC236}">
                <a16:creationId xmlns:a16="http://schemas.microsoft.com/office/drawing/2014/main" id="{7D3076FA-9D39-4968-98E4-2C57840D506B}"/>
              </a:ext>
            </a:extLst>
          </p:cNvPr>
          <p:cNvSpPr>
            <a:spLocks noChangeArrowheads="1"/>
          </p:cNvSpPr>
          <p:nvPr/>
        </p:nvSpPr>
        <p:spPr bwMode="auto">
          <a:xfrm>
            <a:off x="4373466" y="5505354"/>
            <a:ext cx="4770534" cy="914400"/>
          </a:xfrm>
          <a:prstGeom prst="rect">
            <a:avLst/>
          </a:prstGeom>
          <a:noFill/>
          <a:ln w="9525">
            <a:noFill/>
            <a:miter lim="800000"/>
            <a:headEnd/>
            <a:tailEnd/>
          </a:ln>
        </p:spPr>
        <p:txBody>
          <a:bodyPr lIns="80006" tIns="80006" rIns="82292" bIns="80006"/>
          <a:lstStyle/>
          <a:p>
            <a:pPr marL="1429" fontAlgn="base">
              <a:spcBef>
                <a:spcPct val="0"/>
              </a:spcBef>
              <a:spcAft>
                <a:spcPct val="0"/>
              </a:spcAft>
            </a:pPr>
            <a:r>
              <a:rPr lang="en-US" sz="1600" dirty="0">
                <a:solidFill>
                  <a:srgbClr val="000000"/>
                </a:solidFill>
                <a:latin typeface="Arial Narrow" panose="020B0606020202030204" pitchFamily="34" charset="0"/>
                <a:ea typeface="MS PGothic" pitchFamily="34" charset="-128"/>
                <a:cs typeface="Arial" pitchFamily="34" charset="0"/>
                <a:sym typeface="Arial" pitchFamily="34" charset="0"/>
              </a:rPr>
              <a:t>High functioning, reconfigurable radar and system models that are pushing the industry standard.</a:t>
            </a:r>
          </a:p>
        </p:txBody>
      </p:sp>
      <p:sp>
        <p:nvSpPr>
          <p:cNvPr id="52" name="Rectangle 9">
            <a:extLst>
              <a:ext uri="{FF2B5EF4-FFF2-40B4-BE49-F238E27FC236}">
                <a16:creationId xmlns:a16="http://schemas.microsoft.com/office/drawing/2014/main" id="{3DD05673-5CB5-416A-8289-3591B6C8CF39}"/>
              </a:ext>
            </a:extLst>
          </p:cNvPr>
          <p:cNvSpPr>
            <a:spLocks noChangeArrowheads="1"/>
          </p:cNvSpPr>
          <p:nvPr/>
        </p:nvSpPr>
        <p:spPr bwMode="auto">
          <a:xfrm>
            <a:off x="2710615" y="4921476"/>
            <a:ext cx="2818400" cy="246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b="1" dirty="0">
                <a:solidFill>
                  <a:srgbClr val="002060"/>
                </a:solidFill>
                <a:ea typeface="MS PGothic" pitchFamily="34" charset="-128"/>
                <a:cs typeface="Arial" pitchFamily="34" charset="0"/>
                <a:sym typeface="Arial" pitchFamily="34" charset="0"/>
              </a:rPr>
              <a:t>SEGRAP, ATHENA, NEMESIS</a:t>
            </a:r>
          </a:p>
        </p:txBody>
      </p:sp>
      <p:sp>
        <p:nvSpPr>
          <p:cNvPr id="53" name="Rectangle 11">
            <a:extLst>
              <a:ext uri="{FF2B5EF4-FFF2-40B4-BE49-F238E27FC236}">
                <a16:creationId xmlns:a16="http://schemas.microsoft.com/office/drawing/2014/main" id="{19F64C07-1174-4AEE-81FA-0B70F5FA895D}"/>
              </a:ext>
            </a:extLst>
          </p:cNvPr>
          <p:cNvSpPr>
            <a:spLocks noChangeArrowheads="1"/>
          </p:cNvSpPr>
          <p:nvPr/>
        </p:nvSpPr>
        <p:spPr bwMode="auto">
          <a:xfrm>
            <a:off x="4373466" y="3316891"/>
            <a:ext cx="4770534" cy="1163003"/>
          </a:xfrm>
          <a:prstGeom prst="rect">
            <a:avLst/>
          </a:prstGeom>
          <a:noFill/>
          <a:ln w="9525">
            <a:noFill/>
            <a:miter lim="800000"/>
            <a:headEnd/>
            <a:tailEnd/>
          </a:ln>
        </p:spPr>
        <p:txBody>
          <a:bodyPr lIns="80006" tIns="80006" rIns="82283" bIns="80006"/>
          <a:lstStyle/>
          <a:p>
            <a:pPr marL="1429" fontAlgn="base">
              <a:spcBef>
                <a:spcPct val="0"/>
              </a:spcBef>
              <a:spcAft>
                <a:spcPct val="0"/>
              </a:spcAft>
            </a:pPr>
            <a:r>
              <a:rPr lang="en-US" sz="1600" dirty="0">
                <a:solidFill>
                  <a:srgbClr val="000000"/>
                </a:solidFill>
                <a:latin typeface="Arial Narrow" panose="020B0606020202030204" pitchFamily="34" charset="0"/>
                <a:ea typeface="MS PGothic" pitchFamily="34" charset="-128"/>
                <a:cs typeface="Arial" pitchFamily="34" charset="0"/>
                <a:sym typeface="Arial" pitchFamily="34" charset="0"/>
              </a:rPr>
              <a:t>Provides high-fidelity, real-time RF scene stimulation via analogue or digital signals that include real world environments for test and evaluation of signals processors.  REST, when not interfaced with a specific radar, can be employed as a stand-alone development station.</a:t>
            </a:r>
          </a:p>
        </p:txBody>
      </p:sp>
      <p:sp>
        <p:nvSpPr>
          <p:cNvPr id="54" name="Rectangle 12">
            <a:extLst>
              <a:ext uri="{FF2B5EF4-FFF2-40B4-BE49-F238E27FC236}">
                <a16:creationId xmlns:a16="http://schemas.microsoft.com/office/drawing/2014/main" id="{6C11E8AB-6A60-42BD-893D-FC46A99BB9EF}"/>
              </a:ext>
            </a:extLst>
          </p:cNvPr>
          <p:cNvSpPr>
            <a:spLocks noChangeArrowheads="1"/>
          </p:cNvSpPr>
          <p:nvPr/>
        </p:nvSpPr>
        <p:spPr bwMode="auto">
          <a:xfrm>
            <a:off x="2710615" y="3064278"/>
            <a:ext cx="3797514" cy="246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b="1" dirty="0">
                <a:solidFill>
                  <a:srgbClr val="002060"/>
                </a:solidFill>
                <a:ea typeface="MS PGothic" pitchFamily="34" charset="-128"/>
                <a:cs typeface="Arial" pitchFamily="34" charset="0"/>
                <a:sym typeface="Arial" pitchFamily="34" charset="0"/>
              </a:rPr>
              <a:t>Radar Environment Stimulation - REST</a:t>
            </a:r>
          </a:p>
        </p:txBody>
      </p:sp>
      <p:sp>
        <p:nvSpPr>
          <p:cNvPr id="55" name="Rectangle 21">
            <a:extLst>
              <a:ext uri="{FF2B5EF4-FFF2-40B4-BE49-F238E27FC236}">
                <a16:creationId xmlns:a16="http://schemas.microsoft.com/office/drawing/2014/main" id="{A7E3E941-054A-4A5E-9A70-FC4ED02127EE}"/>
              </a:ext>
            </a:extLst>
          </p:cNvPr>
          <p:cNvSpPr>
            <a:spLocks noChangeArrowheads="1"/>
          </p:cNvSpPr>
          <p:nvPr/>
        </p:nvSpPr>
        <p:spPr bwMode="auto">
          <a:xfrm>
            <a:off x="2710615" y="1192731"/>
            <a:ext cx="701282" cy="246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b="1" dirty="0">
                <a:solidFill>
                  <a:srgbClr val="002060"/>
                </a:solidFill>
                <a:ea typeface="MS PGothic" pitchFamily="34" charset="-128"/>
                <a:cs typeface="Arial" pitchFamily="34" charset="0"/>
                <a:sym typeface="Arial" pitchFamily="34" charset="0"/>
              </a:rPr>
              <a:t>TMCAT</a:t>
            </a:r>
          </a:p>
        </p:txBody>
      </p:sp>
      <p:pic>
        <p:nvPicPr>
          <p:cNvPr id="56" name="Picture 3">
            <a:extLst>
              <a:ext uri="{FF2B5EF4-FFF2-40B4-BE49-F238E27FC236}">
                <a16:creationId xmlns:a16="http://schemas.microsoft.com/office/drawing/2014/main" id="{6A9F8305-1D77-409B-B51C-0EFB139B9B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1489" y="1467970"/>
            <a:ext cx="1640680" cy="1408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6">
            <a:extLst>
              <a:ext uri="{FF2B5EF4-FFF2-40B4-BE49-F238E27FC236}">
                <a16:creationId xmlns:a16="http://schemas.microsoft.com/office/drawing/2014/main" id="{C3EED131-0C5F-4113-B991-A10BE4555AF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74" b="4202"/>
          <a:stretch/>
        </p:blipFill>
        <p:spPr bwMode="auto">
          <a:xfrm>
            <a:off x="2667000" y="3328736"/>
            <a:ext cx="1676400" cy="1409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7">
            <a:extLst>
              <a:ext uri="{FF2B5EF4-FFF2-40B4-BE49-F238E27FC236}">
                <a16:creationId xmlns:a16="http://schemas.microsoft.com/office/drawing/2014/main" id="{E6479E0E-AFE1-4D79-A715-7D6762A143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0784" y="5179808"/>
            <a:ext cx="1676400" cy="135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Rectangle 20">
            <a:extLst>
              <a:ext uri="{FF2B5EF4-FFF2-40B4-BE49-F238E27FC236}">
                <a16:creationId xmlns:a16="http://schemas.microsoft.com/office/drawing/2014/main" id="{79E36B03-0D55-4D34-A373-061C3859840C}"/>
              </a:ext>
            </a:extLst>
          </p:cNvPr>
          <p:cNvSpPr>
            <a:spLocks noChangeArrowheads="1"/>
          </p:cNvSpPr>
          <p:nvPr/>
        </p:nvSpPr>
        <p:spPr bwMode="auto">
          <a:xfrm>
            <a:off x="4373466" y="1536858"/>
            <a:ext cx="4922934" cy="1167288"/>
          </a:xfrm>
          <a:prstGeom prst="rect">
            <a:avLst/>
          </a:prstGeom>
          <a:noFill/>
          <a:ln w="9525">
            <a:noFill/>
            <a:miter lim="800000"/>
            <a:headEnd/>
            <a:tailEnd/>
          </a:ln>
        </p:spPr>
        <p:txBody>
          <a:bodyPr lIns="80006" tIns="80006" rIns="82283" bIns="80006"/>
          <a:lstStyle/>
          <a:p>
            <a:pPr marL="1429" fontAlgn="base">
              <a:spcBef>
                <a:spcPct val="0"/>
              </a:spcBef>
              <a:spcAft>
                <a:spcPct val="0"/>
              </a:spcAft>
            </a:pPr>
            <a:r>
              <a:rPr lang="en-US" sz="1600" dirty="0">
                <a:solidFill>
                  <a:srgbClr val="000000"/>
                </a:solidFill>
                <a:latin typeface="Arial Narrow" panose="020B0606020202030204" pitchFamily="34" charset="0"/>
                <a:ea typeface="MS PGothic" pitchFamily="34" charset="-128"/>
                <a:cs typeface="Arial" pitchFamily="34" charset="0"/>
                <a:sym typeface="Arial" pitchFamily="34" charset="0"/>
              </a:rPr>
              <a:t>An innovative, high fidelity, fast running, first-of-its-kind simulation that synthesizes a complete missile radar scene including principle objects, debris and corporate clutter. Simulation is extendable to X-Band and other frequency bands.</a:t>
            </a:r>
            <a:endParaRPr lang="en-US" sz="1600" dirty="0">
              <a:solidFill>
                <a:srgbClr val="000000"/>
              </a:solidFill>
              <a:latin typeface="Arial Narrow" panose="020B0606020202030204" pitchFamily="34" charset="0"/>
              <a:ea typeface="MS PGothic" pitchFamily="34" charset="-128"/>
              <a:cs typeface="Arial" pitchFamily="34" charset="0"/>
              <a:sym typeface="Times New Roman" pitchFamily="18" charset="0"/>
            </a:endParaRPr>
          </a:p>
        </p:txBody>
      </p:sp>
    </p:spTree>
    <p:extLst>
      <p:ext uri="{BB962C8B-B14F-4D97-AF65-F5344CB8AC3E}">
        <p14:creationId xmlns:p14="http://schemas.microsoft.com/office/powerpoint/2010/main" val="1045201469"/>
      </p:ext>
    </p:extLst>
  </p:cSld>
  <p:clrMapOvr>
    <a:masterClrMapping/>
  </p:clrMapOvr>
</p:sld>
</file>

<file path=ppt/theme/theme1.xml><?xml version="1.0" encoding="utf-8"?>
<a:theme xmlns:a="http://schemas.openxmlformats.org/drawingml/2006/main" name="Office Theme">
  <a:themeElements>
    <a:clrScheme name="Axient">
      <a:dk1>
        <a:srgbClr val="061322"/>
      </a:dk1>
      <a:lt1>
        <a:srgbClr val="FFFFFF"/>
      </a:lt1>
      <a:dk2>
        <a:srgbClr val="061322"/>
      </a:dk2>
      <a:lt2>
        <a:srgbClr val="E7E6E6"/>
      </a:lt2>
      <a:accent1>
        <a:srgbClr val="061322"/>
      </a:accent1>
      <a:accent2>
        <a:srgbClr val="EA6307"/>
      </a:accent2>
      <a:accent3>
        <a:srgbClr val="767F8C"/>
      </a:accent3>
      <a:accent4>
        <a:srgbClr val="D7DCE2"/>
      </a:accent4>
      <a:accent5>
        <a:srgbClr val="485466"/>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ent Brand Messaging_rd1" id="{D1AB24D3-A9AB-3649-BC93-753B7F882104}" vid="{EE26FB9F-3EC4-254E-9F95-13CE5ACC3E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Axient_PPT_Template (1)</Template>
  <TotalTime>76</TotalTime>
  <Words>1648</Words>
  <Application>Microsoft Office PowerPoint</Application>
  <PresentationFormat>Widescreen</PresentationFormat>
  <Paragraphs>376</Paragraphs>
  <Slides>35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Arial Narrow</vt:lpstr>
      <vt:lpstr>Arial Unicode MS</vt:lpstr>
      <vt:lpstr>Calibri</vt:lpstr>
      <vt:lpstr>Calibri Light</vt:lpstr>
      <vt:lpstr>Wingdings</vt:lpstr>
      <vt:lpstr>Office Theme</vt:lpstr>
      <vt:lpstr>Axient / Systems Engineering Group (SEG) AIAA Brief  Engineering for a Complex World </vt:lpstr>
      <vt:lpstr>Agenda</vt:lpstr>
      <vt:lpstr>Goal of Coming to the AIAA Meeting</vt:lpstr>
      <vt:lpstr>PowerPoint Presentation</vt:lpstr>
      <vt:lpstr>SEG Background  </vt:lpstr>
      <vt:lpstr>SEG Overview</vt:lpstr>
      <vt:lpstr>Our Engineering and M&amp;S Focus Area</vt:lpstr>
      <vt:lpstr>Modeling and Simulation Capabilities</vt:lpstr>
      <vt:lpstr>Modeling and Simulation Capabilities</vt:lpstr>
      <vt:lpstr>SEG Hiring and Culture Overview</vt:lpstr>
      <vt:lpstr>PowerPoint Presentation</vt:lpstr>
      <vt:lpstr>PowerPoint Presentation</vt:lpstr>
      <vt:lpstr>Agenda</vt:lpstr>
      <vt:lpstr>Ballistic Weapons</vt:lpstr>
      <vt:lpstr>Ballistic Flight Path and Variables</vt:lpstr>
      <vt:lpstr>History</vt:lpstr>
      <vt:lpstr>BMD – So What?</vt:lpstr>
      <vt:lpstr>BMD Proliferation</vt:lpstr>
      <vt:lpstr>Example of Threat Systems from Various Countries</vt:lpstr>
      <vt:lpstr>PowerPoint Presentation</vt:lpstr>
      <vt:lpstr>Missile Defense Agency</vt:lpstr>
      <vt:lpstr>FY 22 Budget</vt:lpstr>
      <vt:lpstr>Steps to Aegis BMD Intercept</vt:lpstr>
      <vt:lpstr>Ballistic Missile Defense System (BMDS)</vt:lpstr>
      <vt:lpstr>Systems Engineering “V”</vt:lpstr>
      <vt:lpstr>BMD Fundamentals</vt:lpstr>
      <vt:lpstr>Layered Defenses</vt:lpstr>
      <vt:lpstr>Missile Defense Sensors - Strategic</vt:lpstr>
      <vt:lpstr>Missile Defense Sensors</vt:lpstr>
      <vt:lpstr>Missile Defense Sensors – Space Sensors</vt:lpstr>
      <vt:lpstr>Missile Defense Shooters</vt:lpstr>
      <vt:lpstr>Full Detect to Engage</vt:lpstr>
      <vt:lpstr>Command and Control</vt:lpstr>
      <vt:lpstr>Future Challenges</vt:lpstr>
      <vt:lpstr>Peace at Last –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McCloud, Jeremy (Millennium)</dc:creator>
  <cp:lastModifiedBy>Matthew Scarlett</cp:lastModifiedBy>
  <cp:revision>16</cp:revision>
  <dcterms:created xsi:type="dcterms:W3CDTF">2021-06-09T13:31:49Z</dcterms:created>
  <dcterms:modified xsi:type="dcterms:W3CDTF">2022-12-02T11:23:05Z</dcterms:modified>
</cp:coreProperties>
</file>